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7521f523da49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9e32e7c14e42a7"/>
  </p:sldMasterIdLst>
  <p:sldIdLst>
    <p:sldId xmlns:r="http://schemas.openxmlformats.org/officeDocument/2006/relationships" id="256" r:id="R44a25d5304f0415d"/>
    <p:sldId xmlns:r="http://schemas.openxmlformats.org/officeDocument/2006/relationships" id="257" r:id="R4470bcadaf94441f"/>
    <p:sldId xmlns:r="http://schemas.openxmlformats.org/officeDocument/2006/relationships" id="258" r:id="R91d6dd386df44072"/>
    <p:sldId xmlns:r="http://schemas.openxmlformats.org/officeDocument/2006/relationships" id="259" r:id="R04a64a745e4b447b"/>
    <p:sldId xmlns:r="http://schemas.openxmlformats.org/officeDocument/2006/relationships" id="260" r:id="R50d05701ba434d88"/>
    <p:sldId xmlns:r="http://schemas.openxmlformats.org/officeDocument/2006/relationships" id="261" r:id="R54c90f5fd40c4a40"/>
    <p:sldId xmlns:r="http://schemas.openxmlformats.org/officeDocument/2006/relationships" id="262" r:id="R1106199387f545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9e32e7c14e42a7" /><Relationship Type="http://schemas.openxmlformats.org/officeDocument/2006/relationships/slide" Target="/ppt/slides/slide1.xml" Id="R44a25d5304f0415d" /><Relationship Type="http://schemas.openxmlformats.org/officeDocument/2006/relationships/slide" Target="/ppt/slides/slide2.xml" Id="R4470bcadaf94441f" /><Relationship Type="http://schemas.openxmlformats.org/officeDocument/2006/relationships/slide" Target="/ppt/slides/slide3.xml" Id="R91d6dd386df44072" /><Relationship Type="http://schemas.openxmlformats.org/officeDocument/2006/relationships/slide" Target="/ppt/slides/slide4.xml" Id="R04a64a745e4b447b" /><Relationship Type="http://schemas.openxmlformats.org/officeDocument/2006/relationships/slide" Target="/ppt/slides/slide5.xml" Id="R50d05701ba434d88" /><Relationship Type="http://schemas.openxmlformats.org/officeDocument/2006/relationships/slide" Target="/ppt/slides/slide6.xml" Id="R54c90f5fd40c4a40" /><Relationship Type="http://schemas.openxmlformats.org/officeDocument/2006/relationships/slide" Target="/ppt/slides/slide7.xml" Id="R1106199387f545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bde11b3b141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63bdea0bc498d" /><Relationship Type="http://schemas.openxmlformats.org/officeDocument/2006/relationships/theme" Target="/ppt/slideMasters/theme/theme1.xml" Id="R60c752192d154a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b63bdea0bc49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03efe60cf4a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4ae9a90e242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0bdfdd58041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f30dc2f974b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87376bd7443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fcfb20b8549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74646adbb4d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LION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LION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1 126 483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1 128 389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YARTYS ANDRIY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 terrasse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819 029 172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LION CAPITAL AS</a:t>
            </a:r>
          </a:p>
        </p:txBody>
      </p:sp>
    </p:spTree>
  </p:cSld>
  <p:clrMapOvr>
    <a:masterClrMapping xmlns:a="http://schemas.openxmlformats.org/drawingml/2006/main"/>
  </p:clrMapOvr>
</p:sld>
</file>