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c5ef64b9a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ac582c0f74d8b"/>
  </p:sldMasterIdLst>
  <p:sldIdLst>
    <p:sldId xmlns:r="http://schemas.openxmlformats.org/officeDocument/2006/relationships" id="256" r:id="R55adda3ccccd420c"/>
    <p:sldId xmlns:r="http://schemas.openxmlformats.org/officeDocument/2006/relationships" id="257" r:id="R9046075628c44cc1"/>
    <p:sldId xmlns:r="http://schemas.openxmlformats.org/officeDocument/2006/relationships" id="258" r:id="Rc4595403b83846f8"/>
    <p:sldId xmlns:r="http://schemas.openxmlformats.org/officeDocument/2006/relationships" id="259" r:id="Ra80804c6202a483b"/>
    <p:sldId xmlns:r="http://schemas.openxmlformats.org/officeDocument/2006/relationships" id="260" r:id="Ra38038d95f4c45ed"/>
    <p:sldId xmlns:r="http://schemas.openxmlformats.org/officeDocument/2006/relationships" id="261" r:id="R87d7289c19ab4758"/>
    <p:sldId xmlns:r="http://schemas.openxmlformats.org/officeDocument/2006/relationships" id="262" r:id="Ra9d63ce88693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ac582c0f74d8b" /><Relationship Type="http://schemas.openxmlformats.org/officeDocument/2006/relationships/slide" Target="/ppt/slides/slide1.xml" Id="R55adda3ccccd420c" /><Relationship Type="http://schemas.openxmlformats.org/officeDocument/2006/relationships/slide" Target="/ppt/slides/slide2.xml" Id="R9046075628c44cc1" /><Relationship Type="http://schemas.openxmlformats.org/officeDocument/2006/relationships/slide" Target="/ppt/slides/slide3.xml" Id="Rc4595403b83846f8" /><Relationship Type="http://schemas.openxmlformats.org/officeDocument/2006/relationships/slide" Target="/ppt/slides/slide4.xml" Id="Ra80804c6202a483b" /><Relationship Type="http://schemas.openxmlformats.org/officeDocument/2006/relationships/slide" Target="/ppt/slides/slide5.xml" Id="Ra38038d95f4c45ed" /><Relationship Type="http://schemas.openxmlformats.org/officeDocument/2006/relationships/slide" Target="/ppt/slides/slide6.xml" Id="R87d7289c19ab4758" /><Relationship Type="http://schemas.openxmlformats.org/officeDocument/2006/relationships/slide" Target="/ppt/slides/slide7.xml" Id="Ra9d63ce88693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b719397d7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d682a5a8f44c2" /><Relationship Type="http://schemas.openxmlformats.org/officeDocument/2006/relationships/theme" Target="/ppt/slideMasters/theme/theme1.xml" Id="R226a11c48131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d682a5a8f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4b45d52d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5e13747c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c35d6bda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3a0ba5a8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eb01fa38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2d39b4b0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691609a12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SAHA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HASSELEID MAGNUS SANDEM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Tunevannveien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magnushasseleid@gmail.com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819 073 392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