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74bf1a0baf4b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4c74ffd3f445be"/>
  </p:sldMasterIdLst>
  <p:sldIdLst>
    <p:sldId xmlns:r="http://schemas.openxmlformats.org/officeDocument/2006/relationships" id="256" r:id="R9eecd1c39bff465f"/>
    <p:sldId xmlns:r="http://schemas.openxmlformats.org/officeDocument/2006/relationships" id="257" r:id="Re268e1dafb634f8d"/>
    <p:sldId xmlns:r="http://schemas.openxmlformats.org/officeDocument/2006/relationships" id="258" r:id="R72889038bd174db6"/>
    <p:sldId xmlns:r="http://schemas.openxmlformats.org/officeDocument/2006/relationships" id="259" r:id="Rf778aeec9e6a477b"/>
    <p:sldId xmlns:r="http://schemas.openxmlformats.org/officeDocument/2006/relationships" id="260" r:id="R027d3c571fe345d1"/>
    <p:sldId xmlns:r="http://schemas.openxmlformats.org/officeDocument/2006/relationships" id="261" r:id="R5e78085198cf4d5c"/>
    <p:sldId xmlns:r="http://schemas.openxmlformats.org/officeDocument/2006/relationships" id="262" r:id="Rf763ee8141ef47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c74ffd3f445be" /><Relationship Type="http://schemas.openxmlformats.org/officeDocument/2006/relationships/slide" Target="/ppt/slides/slide1.xml" Id="R9eecd1c39bff465f" /><Relationship Type="http://schemas.openxmlformats.org/officeDocument/2006/relationships/slide" Target="/ppt/slides/slide2.xml" Id="Re268e1dafb634f8d" /><Relationship Type="http://schemas.openxmlformats.org/officeDocument/2006/relationships/slide" Target="/ppt/slides/slide3.xml" Id="R72889038bd174db6" /><Relationship Type="http://schemas.openxmlformats.org/officeDocument/2006/relationships/slide" Target="/ppt/slides/slide4.xml" Id="Rf778aeec9e6a477b" /><Relationship Type="http://schemas.openxmlformats.org/officeDocument/2006/relationships/slide" Target="/ppt/slides/slide5.xml" Id="R027d3c571fe345d1" /><Relationship Type="http://schemas.openxmlformats.org/officeDocument/2006/relationships/slide" Target="/ppt/slides/slide6.xml" Id="R5e78085198cf4d5c" /><Relationship Type="http://schemas.openxmlformats.org/officeDocument/2006/relationships/slide" Target="/ppt/slides/slide7.xml" Id="Rf763ee8141ef47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464cce17c40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5072a971946ac" /><Relationship Type="http://schemas.openxmlformats.org/officeDocument/2006/relationships/theme" Target="/ppt/slideMasters/theme/theme1.xml" Id="R1dee87fc86ef4d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55072a971946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296d20c8e4a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e9c9f250946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329f0a4f648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e30dc715c4a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eff63333b47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9be2fa3a647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170c5dcb141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CONCEPTOR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CONCEPTOR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CONCEPTOR 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CONCEPTOR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CONCEPTOR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CONCEPTOR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29 768 338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15 468 267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17 963 611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290 795 668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297 842 820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CONCEPTOR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CONCEPTOR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CONCEPTOR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819 076 472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CONCEPTOR INVEST AS</a:t>
            </a:r>
          </a:p>
        </p:txBody>
      </p:sp>
    </p:spTree>
  </p:cSld>
  <p:clrMapOvr>
    <a:masterClrMapping xmlns:a="http://schemas.openxmlformats.org/drawingml/2006/main"/>
  </p:clrMapOvr>
</p:sld>
</file>