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d65cbd074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afe21bd874ecb"/>
  </p:sldMasterIdLst>
  <p:sldIdLst>
    <p:sldId xmlns:r="http://schemas.openxmlformats.org/officeDocument/2006/relationships" id="256" r:id="R473b89785e164752"/>
    <p:sldId xmlns:r="http://schemas.openxmlformats.org/officeDocument/2006/relationships" id="257" r:id="Ra39ac3f42931427a"/>
    <p:sldId xmlns:r="http://schemas.openxmlformats.org/officeDocument/2006/relationships" id="258" r:id="R88444f97519b4b16"/>
    <p:sldId xmlns:r="http://schemas.openxmlformats.org/officeDocument/2006/relationships" id="259" r:id="Rd64ec169b8904a1b"/>
    <p:sldId xmlns:r="http://schemas.openxmlformats.org/officeDocument/2006/relationships" id="260" r:id="R54799e95e01b488e"/>
    <p:sldId xmlns:r="http://schemas.openxmlformats.org/officeDocument/2006/relationships" id="261" r:id="Reb5a85a814d94212"/>
    <p:sldId xmlns:r="http://schemas.openxmlformats.org/officeDocument/2006/relationships" id="262" r:id="Ra73e67ae4055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afe21bd874ecb" /><Relationship Type="http://schemas.openxmlformats.org/officeDocument/2006/relationships/slide" Target="/ppt/slides/slide1.xml" Id="R473b89785e164752" /><Relationship Type="http://schemas.openxmlformats.org/officeDocument/2006/relationships/slide" Target="/ppt/slides/slide2.xml" Id="Ra39ac3f42931427a" /><Relationship Type="http://schemas.openxmlformats.org/officeDocument/2006/relationships/slide" Target="/ppt/slides/slide3.xml" Id="R88444f97519b4b16" /><Relationship Type="http://schemas.openxmlformats.org/officeDocument/2006/relationships/slide" Target="/ppt/slides/slide4.xml" Id="Rd64ec169b8904a1b" /><Relationship Type="http://schemas.openxmlformats.org/officeDocument/2006/relationships/slide" Target="/ppt/slides/slide5.xml" Id="R54799e95e01b488e" /><Relationship Type="http://schemas.openxmlformats.org/officeDocument/2006/relationships/slide" Target="/ppt/slides/slide6.xml" Id="Reb5a85a814d94212" /><Relationship Type="http://schemas.openxmlformats.org/officeDocument/2006/relationships/slide" Target="/ppt/slides/slide7.xml" Id="Ra73e67ae4055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7b34667d8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3fbbb363048a3" /><Relationship Type="http://schemas.openxmlformats.org/officeDocument/2006/relationships/theme" Target="/ppt/slideMasters/theme/theme1.xml" Id="Rf28904ebbaf3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3fbbb3630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a3843ea4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6fb83677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7afe38dd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865c0f02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c58f06288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264fd217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fe78f7717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