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7acfd4869e46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c820ccee6647c9"/>
  </p:sldMasterIdLst>
  <p:sldIdLst>
    <p:sldId xmlns:r="http://schemas.openxmlformats.org/officeDocument/2006/relationships" id="256" r:id="Rae8426b574944dae"/>
    <p:sldId xmlns:r="http://schemas.openxmlformats.org/officeDocument/2006/relationships" id="257" r:id="R0bde3ddcea8f4dee"/>
    <p:sldId xmlns:r="http://schemas.openxmlformats.org/officeDocument/2006/relationships" id="258" r:id="R89650cc42ade443a"/>
    <p:sldId xmlns:r="http://schemas.openxmlformats.org/officeDocument/2006/relationships" id="259" r:id="R944badbf3ba446d7"/>
    <p:sldId xmlns:r="http://schemas.openxmlformats.org/officeDocument/2006/relationships" id="260" r:id="Re7a5c316d60841f5"/>
    <p:sldId xmlns:r="http://schemas.openxmlformats.org/officeDocument/2006/relationships" id="261" r:id="R395ec69dfe1e4f33"/>
    <p:sldId xmlns:r="http://schemas.openxmlformats.org/officeDocument/2006/relationships" id="262" r:id="R706110368f394b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c820ccee6647c9" /><Relationship Type="http://schemas.openxmlformats.org/officeDocument/2006/relationships/slide" Target="/ppt/slides/slide1.xml" Id="Rae8426b574944dae" /><Relationship Type="http://schemas.openxmlformats.org/officeDocument/2006/relationships/slide" Target="/ppt/slides/slide2.xml" Id="R0bde3ddcea8f4dee" /><Relationship Type="http://schemas.openxmlformats.org/officeDocument/2006/relationships/slide" Target="/ppt/slides/slide3.xml" Id="R89650cc42ade443a" /><Relationship Type="http://schemas.openxmlformats.org/officeDocument/2006/relationships/slide" Target="/ppt/slides/slide4.xml" Id="R944badbf3ba446d7" /><Relationship Type="http://schemas.openxmlformats.org/officeDocument/2006/relationships/slide" Target="/ppt/slides/slide5.xml" Id="Re7a5c316d60841f5" /><Relationship Type="http://schemas.openxmlformats.org/officeDocument/2006/relationships/slide" Target="/ppt/slides/slide6.xml" Id="R395ec69dfe1e4f33" /><Relationship Type="http://schemas.openxmlformats.org/officeDocument/2006/relationships/slide" Target="/ppt/slides/slide7.xml" Id="R706110368f394b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7b57cc89e842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7c1950b8f43ea" /><Relationship Type="http://schemas.openxmlformats.org/officeDocument/2006/relationships/theme" Target="/ppt/slideMasters/theme/theme1.xml" Id="R7bb8dbecc47647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87c1950b8f43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7a339c3c6a4d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35b03c9d5649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a51fd659e045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8dcf64d7294e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640ca13b3845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3995057d2640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6ae7fa57634c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HAUGSTVEDT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HAUGSTVEDT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HAUGSTVEDT INVEST AS ble etablert [år] og holder til i Solbergelva.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HAUGSTVEDT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HAUGSTVEDT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HAUGSTVEDT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1 007 800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2 722 289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2 746 753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HAUGSTVEDT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HAUGSTVEDT VIDAR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HAUGSTVEDT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Riksvei 121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3057 Solbergelva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819 118 442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HAUGSTVEDT INVEST AS</a:t>
            </a:r>
          </a:p>
        </p:txBody>
      </p:sp>
    </p:spTree>
  </p:cSld>
  <p:clrMapOvr>
    <a:masterClrMapping xmlns:a="http://schemas.openxmlformats.org/drawingml/2006/main"/>
  </p:clrMapOvr>
</p:sld>
</file>