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a33c044dfa40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ac1a2b685149ac"/>
  </p:sldMasterIdLst>
  <p:sldIdLst>
    <p:sldId xmlns:r="http://schemas.openxmlformats.org/officeDocument/2006/relationships" id="256" r:id="R674b2d90b6804a31"/>
    <p:sldId xmlns:r="http://schemas.openxmlformats.org/officeDocument/2006/relationships" id="257" r:id="R3741e50bfeea40e1"/>
    <p:sldId xmlns:r="http://schemas.openxmlformats.org/officeDocument/2006/relationships" id="258" r:id="Rb0d1ce8eb57c425a"/>
    <p:sldId xmlns:r="http://schemas.openxmlformats.org/officeDocument/2006/relationships" id="259" r:id="Rc618ab5b5fb84669"/>
    <p:sldId xmlns:r="http://schemas.openxmlformats.org/officeDocument/2006/relationships" id="260" r:id="Rae7052014b9f415a"/>
    <p:sldId xmlns:r="http://schemas.openxmlformats.org/officeDocument/2006/relationships" id="261" r:id="R1cb451b9bdc342f3"/>
    <p:sldId xmlns:r="http://schemas.openxmlformats.org/officeDocument/2006/relationships" id="262" r:id="R6959d4bf453440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c1a2b685149ac" /><Relationship Type="http://schemas.openxmlformats.org/officeDocument/2006/relationships/slide" Target="/ppt/slides/slide1.xml" Id="R674b2d90b6804a31" /><Relationship Type="http://schemas.openxmlformats.org/officeDocument/2006/relationships/slide" Target="/ppt/slides/slide2.xml" Id="R3741e50bfeea40e1" /><Relationship Type="http://schemas.openxmlformats.org/officeDocument/2006/relationships/slide" Target="/ppt/slides/slide3.xml" Id="Rb0d1ce8eb57c425a" /><Relationship Type="http://schemas.openxmlformats.org/officeDocument/2006/relationships/slide" Target="/ppt/slides/slide4.xml" Id="Rc618ab5b5fb84669" /><Relationship Type="http://schemas.openxmlformats.org/officeDocument/2006/relationships/slide" Target="/ppt/slides/slide5.xml" Id="Rae7052014b9f415a" /><Relationship Type="http://schemas.openxmlformats.org/officeDocument/2006/relationships/slide" Target="/ppt/slides/slide6.xml" Id="R1cb451b9bdc342f3" /><Relationship Type="http://schemas.openxmlformats.org/officeDocument/2006/relationships/slide" Target="/ppt/slides/slide7.xml" Id="R6959d4bf453440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3390778094d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9546ff6b04f74" /><Relationship Type="http://schemas.openxmlformats.org/officeDocument/2006/relationships/theme" Target="/ppt/slideMasters/theme/theme1.xml" Id="Rd70dc32f0fa84c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39546ff6b04f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1787c422746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b2ec6151e4f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219ebd10049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d221bd8ac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8788bc8bc45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d020694cb46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2e401fb4a4c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PARTNER VIKSE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PARTNER VIKSE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3 252 060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32 552 961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36 811 581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INVESTERING VIKSE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Svortlandsvegen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819 128 782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 VIKSE AS</a:t>
            </a:r>
          </a:p>
        </p:txBody>
      </p:sp>
    </p:spTree>
  </p:cSld>
  <p:clrMapOvr>
    <a:masterClrMapping xmlns:a="http://schemas.openxmlformats.org/drawingml/2006/main"/>
  </p:clrMapOvr>
</p:sld>
</file>