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c8a5f7cd2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340cacb8c4ee7"/>
  </p:sldMasterIdLst>
  <p:sldIdLst>
    <p:sldId xmlns:r="http://schemas.openxmlformats.org/officeDocument/2006/relationships" id="256" r:id="R61472d0bb35f411d"/>
    <p:sldId xmlns:r="http://schemas.openxmlformats.org/officeDocument/2006/relationships" id="257" r:id="R0653ecc8b45d49bb"/>
    <p:sldId xmlns:r="http://schemas.openxmlformats.org/officeDocument/2006/relationships" id="258" r:id="Raddf3eddaf254138"/>
    <p:sldId xmlns:r="http://schemas.openxmlformats.org/officeDocument/2006/relationships" id="259" r:id="R0057fecb257b45ba"/>
    <p:sldId xmlns:r="http://schemas.openxmlformats.org/officeDocument/2006/relationships" id="260" r:id="Ra78f8848d6054cd1"/>
    <p:sldId xmlns:r="http://schemas.openxmlformats.org/officeDocument/2006/relationships" id="261" r:id="Rc0abcd9101664c66"/>
    <p:sldId xmlns:r="http://schemas.openxmlformats.org/officeDocument/2006/relationships" id="262" r:id="Raec5ea832a0b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340cacb8c4ee7" /><Relationship Type="http://schemas.openxmlformats.org/officeDocument/2006/relationships/slide" Target="/ppt/slides/slide1.xml" Id="R61472d0bb35f411d" /><Relationship Type="http://schemas.openxmlformats.org/officeDocument/2006/relationships/slide" Target="/ppt/slides/slide2.xml" Id="R0653ecc8b45d49bb" /><Relationship Type="http://schemas.openxmlformats.org/officeDocument/2006/relationships/slide" Target="/ppt/slides/slide3.xml" Id="Raddf3eddaf254138" /><Relationship Type="http://schemas.openxmlformats.org/officeDocument/2006/relationships/slide" Target="/ppt/slides/slide4.xml" Id="R0057fecb257b45ba" /><Relationship Type="http://schemas.openxmlformats.org/officeDocument/2006/relationships/slide" Target="/ppt/slides/slide5.xml" Id="Ra78f8848d6054cd1" /><Relationship Type="http://schemas.openxmlformats.org/officeDocument/2006/relationships/slide" Target="/ppt/slides/slide6.xml" Id="Rc0abcd9101664c66" /><Relationship Type="http://schemas.openxmlformats.org/officeDocument/2006/relationships/slide" Target="/ppt/slides/slide7.xml" Id="Raec5ea832a0b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8f519f407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9eabe52514eb2" /><Relationship Type="http://schemas.openxmlformats.org/officeDocument/2006/relationships/theme" Target="/ppt/slideMasters/theme/theme1.xml" Id="R83d6352e74e3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9eabe5251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174894976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31495b3d1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365ce7f40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2b0c80502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23fba06a0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1e31c3ca347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a317582c940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7 590 459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TENNFJORD OLE-PETTER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Årvollveien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819 137 412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HILP INVEST AS</a:t>
            </a:r>
          </a:p>
        </p:txBody>
      </p:sp>
    </p:spTree>
  </p:cSld>
  <p:clrMapOvr>
    <a:masterClrMapping xmlns:a="http://schemas.openxmlformats.org/drawingml/2006/main"/>
  </p:clrMapOvr>
</p:sld>
</file>