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36201b0dc48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2e55abb394735"/>
  </p:sldMasterIdLst>
  <p:sldIdLst>
    <p:sldId xmlns:r="http://schemas.openxmlformats.org/officeDocument/2006/relationships" id="256" r:id="R85d2f7e009484006"/>
    <p:sldId xmlns:r="http://schemas.openxmlformats.org/officeDocument/2006/relationships" id="257" r:id="R851f5f2e70eb4868"/>
    <p:sldId xmlns:r="http://schemas.openxmlformats.org/officeDocument/2006/relationships" id="258" r:id="R5bed688dd51a42c6"/>
    <p:sldId xmlns:r="http://schemas.openxmlformats.org/officeDocument/2006/relationships" id="259" r:id="Re6869c3a5c3f4de4"/>
    <p:sldId xmlns:r="http://schemas.openxmlformats.org/officeDocument/2006/relationships" id="260" r:id="Ra78c3af9dd6d48cd"/>
    <p:sldId xmlns:r="http://schemas.openxmlformats.org/officeDocument/2006/relationships" id="261" r:id="R1d219199581b4e98"/>
    <p:sldId xmlns:r="http://schemas.openxmlformats.org/officeDocument/2006/relationships" id="262" r:id="Ref35be773f01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2e55abb394735" /><Relationship Type="http://schemas.openxmlformats.org/officeDocument/2006/relationships/slide" Target="/ppt/slides/slide1.xml" Id="R85d2f7e009484006" /><Relationship Type="http://schemas.openxmlformats.org/officeDocument/2006/relationships/slide" Target="/ppt/slides/slide2.xml" Id="R851f5f2e70eb4868" /><Relationship Type="http://schemas.openxmlformats.org/officeDocument/2006/relationships/slide" Target="/ppt/slides/slide3.xml" Id="R5bed688dd51a42c6" /><Relationship Type="http://schemas.openxmlformats.org/officeDocument/2006/relationships/slide" Target="/ppt/slides/slide4.xml" Id="Re6869c3a5c3f4de4" /><Relationship Type="http://schemas.openxmlformats.org/officeDocument/2006/relationships/slide" Target="/ppt/slides/slide5.xml" Id="Ra78c3af9dd6d48cd" /><Relationship Type="http://schemas.openxmlformats.org/officeDocument/2006/relationships/slide" Target="/ppt/slides/slide6.xml" Id="R1d219199581b4e98" /><Relationship Type="http://schemas.openxmlformats.org/officeDocument/2006/relationships/slide" Target="/ppt/slides/slide7.xml" Id="Ref35be773f01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ec4386985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7de005fb54bdd" /><Relationship Type="http://schemas.openxmlformats.org/officeDocument/2006/relationships/theme" Target="/ppt/slideMasters/theme/theme1.xml" Id="R0c81960681d5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f7de005fb54b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af92f9c4c4a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a95827c1248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0db5db265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330888703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d3f503c3248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d62c57db24c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d17f1b96c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NATVIC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NATVIC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−114 144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391 348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YARED HAGOS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NATVIC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Lindebergåsen 42J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819 144 672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NATVIC HOLDING AS</a:t>
            </a:r>
          </a:p>
        </p:txBody>
      </p:sp>
    </p:spTree>
  </p:cSld>
  <p:clrMapOvr>
    <a:masterClrMapping xmlns:a="http://schemas.openxmlformats.org/drawingml/2006/main"/>
  </p:clrMapOvr>
</p:sld>
</file>