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56bf56f1ff43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8ab85b840e4992"/>
  </p:sldMasterIdLst>
  <p:sldIdLst>
    <p:sldId xmlns:r="http://schemas.openxmlformats.org/officeDocument/2006/relationships" id="256" r:id="R3fb83030b58e4b38"/>
    <p:sldId xmlns:r="http://schemas.openxmlformats.org/officeDocument/2006/relationships" id="257" r:id="Rcf0da186424a4068"/>
    <p:sldId xmlns:r="http://schemas.openxmlformats.org/officeDocument/2006/relationships" id="258" r:id="R6911fd350b944e7f"/>
    <p:sldId xmlns:r="http://schemas.openxmlformats.org/officeDocument/2006/relationships" id="259" r:id="R66197c30414143fe"/>
    <p:sldId xmlns:r="http://schemas.openxmlformats.org/officeDocument/2006/relationships" id="260" r:id="R8539bbb2eaf24799"/>
    <p:sldId xmlns:r="http://schemas.openxmlformats.org/officeDocument/2006/relationships" id="261" r:id="Raba20e7e03e14f76"/>
    <p:sldId xmlns:r="http://schemas.openxmlformats.org/officeDocument/2006/relationships" id="262" r:id="Rc7497172b4d049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8ab85b840e4992" /><Relationship Type="http://schemas.openxmlformats.org/officeDocument/2006/relationships/slide" Target="/ppt/slides/slide1.xml" Id="R3fb83030b58e4b38" /><Relationship Type="http://schemas.openxmlformats.org/officeDocument/2006/relationships/slide" Target="/ppt/slides/slide2.xml" Id="Rcf0da186424a4068" /><Relationship Type="http://schemas.openxmlformats.org/officeDocument/2006/relationships/slide" Target="/ppt/slides/slide3.xml" Id="R6911fd350b944e7f" /><Relationship Type="http://schemas.openxmlformats.org/officeDocument/2006/relationships/slide" Target="/ppt/slides/slide4.xml" Id="R66197c30414143fe" /><Relationship Type="http://schemas.openxmlformats.org/officeDocument/2006/relationships/slide" Target="/ppt/slides/slide5.xml" Id="R8539bbb2eaf24799" /><Relationship Type="http://schemas.openxmlformats.org/officeDocument/2006/relationships/slide" Target="/ppt/slides/slide6.xml" Id="Raba20e7e03e14f76" /><Relationship Type="http://schemas.openxmlformats.org/officeDocument/2006/relationships/slide" Target="/ppt/slides/slide7.xml" Id="Rc7497172b4d049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541bb645f94e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e079cc4e64633" /><Relationship Type="http://schemas.openxmlformats.org/officeDocument/2006/relationships/theme" Target="/ppt/slideMasters/theme/theme1.xml" Id="Ra9efbad769024f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3e079cc4e646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a366ce7b04f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4a0cae86347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81bd0bbbb4b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7f1f7ae7746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4a2f726ed43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824410a6e44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73b71660e4b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JON TORE SAND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TORE 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TORE SAND AS ble etablert [år] og holder til i Heggedal.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TORE 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TORE 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TORE 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7 443 366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280 543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229 898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387 979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2 051 027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TORE 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JON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TORE 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Sandveien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1389 Heggedal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819 154 082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TORE SAND AS</a:t>
            </a:r>
          </a:p>
        </p:txBody>
      </p:sp>
    </p:spTree>
  </p:cSld>
  <p:clrMapOvr>
    <a:masterClrMapping xmlns:a="http://schemas.openxmlformats.org/drawingml/2006/main"/>
  </p:clrMapOvr>
</p:sld>
</file>