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ac8de09d644c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5495aa9c654121"/>
  </p:sldMasterIdLst>
  <p:sldIdLst>
    <p:sldId xmlns:r="http://schemas.openxmlformats.org/officeDocument/2006/relationships" id="256" r:id="R2e216fb7799a4384"/>
    <p:sldId xmlns:r="http://schemas.openxmlformats.org/officeDocument/2006/relationships" id="257" r:id="R0d37002126754138"/>
    <p:sldId xmlns:r="http://schemas.openxmlformats.org/officeDocument/2006/relationships" id="258" r:id="R1d3c976d523e425b"/>
    <p:sldId xmlns:r="http://schemas.openxmlformats.org/officeDocument/2006/relationships" id="259" r:id="Rcd76eee629144437"/>
    <p:sldId xmlns:r="http://schemas.openxmlformats.org/officeDocument/2006/relationships" id="260" r:id="R47d15b44b1b640dc"/>
    <p:sldId xmlns:r="http://schemas.openxmlformats.org/officeDocument/2006/relationships" id="261" r:id="Rd69727f52c394d0c"/>
    <p:sldId xmlns:r="http://schemas.openxmlformats.org/officeDocument/2006/relationships" id="262" r:id="R3fe8a27e82d142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5495aa9c654121" /><Relationship Type="http://schemas.openxmlformats.org/officeDocument/2006/relationships/slide" Target="/ppt/slides/slide1.xml" Id="R2e216fb7799a4384" /><Relationship Type="http://schemas.openxmlformats.org/officeDocument/2006/relationships/slide" Target="/ppt/slides/slide2.xml" Id="R0d37002126754138" /><Relationship Type="http://schemas.openxmlformats.org/officeDocument/2006/relationships/slide" Target="/ppt/slides/slide3.xml" Id="R1d3c976d523e425b" /><Relationship Type="http://schemas.openxmlformats.org/officeDocument/2006/relationships/slide" Target="/ppt/slides/slide4.xml" Id="Rcd76eee629144437" /><Relationship Type="http://schemas.openxmlformats.org/officeDocument/2006/relationships/slide" Target="/ppt/slides/slide5.xml" Id="R47d15b44b1b640dc" /><Relationship Type="http://schemas.openxmlformats.org/officeDocument/2006/relationships/slide" Target="/ppt/slides/slide6.xml" Id="Rd69727f52c394d0c" /><Relationship Type="http://schemas.openxmlformats.org/officeDocument/2006/relationships/slide" Target="/ppt/slides/slide7.xml" Id="R3fe8a27e82d142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572738a52c47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f3e01445b457d" /><Relationship Type="http://schemas.openxmlformats.org/officeDocument/2006/relationships/theme" Target="/ppt/slideMasters/theme/theme1.xml" Id="R47be51545e084c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cf3e01445b45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076e88c044a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7cf2c1b0c43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14a5073af4a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254366ae342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f016d5e084b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7125ea88f48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a6c43cd6b41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HESSELBERGTAK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HESSELBERGTAK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HESSELBERGTAK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HESSELBERGTAK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HESSELBERGTAK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HESSELBERGTAK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89 985 650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−274 070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−1 149 409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−2 451 513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43 697 241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HESSELBERGTAK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ISOLA HOLDING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MELLEM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HOLMEBUKT HOLDING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KILES HOLDING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REINERTSEN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HESSELBERGTAK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2020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88 45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firmapost@hesselbergtak.no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www.hesselbergtak.no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819 156 832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HESSELBERGTAK AS</a:t>
            </a:r>
          </a:p>
        </p:txBody>
      </p:sp>
    </p:spTree>
  </p:cSld>
  <p:clrMapOvr>
    <a:masterClrMapping xmlns:a="http://schemas.openxmlformats.org/drawingml/2006/main"/>
  </p:clrMapOvr>
</p:sld>
</file>