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e9e7bc59a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7908e70f94807"/>
  </p:sldMasterIdLst>
  <p:sldIdLst>
    <p:sldId xmlns:r="http://schemas.openxmlformats.org/officeDocument/2006/relationships" id="256" r:id="R0dccd762817040c0"/>
    <p:sldId xmlns:r="http://schemas.openxmlformats.org/officeDocument/2006/relationships" id="257" r:id="Rdb2ccd8ef6b44dc4"/>
    <p:sldId xmlns:r="http://schemas.openxmlformats.org/officeDocument/2006/relationships" id="258" r:id="R608a79014af54ba4"/>
    <p:sldId xmlns:r="http://schemas.openxmlformats.org/officeDocument/2006/relationships" id="259" r:id="R2c80c0575ff34f72"/>
    <p:sldId xmlns:r="http://schemas.openxmlformats.org/officeDocument/2006/relationships" id="260" r:id="R6b4c888964384f84"/>
    <p:sldId xmlns:r="http://schemas.openxmlformats.org/officeDocument/2006/relationships" id="261" r:id="R34ce842a0cdf401d"/>
    <p:sldId xmlns:r="http://schemas.openxmlformats.org/officeDocument/2006/relationships" id="262" r:id="Rc499675a3833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7908e70f94807" /><Relationship Type="http://schemas.openxmlformats.org/officeDocument/2006/relationships/slide" Target="/ppt/slides/slide1.xml" Id="R0dccd762817040c0" /><Relationship Type="http://schemas.openxmlformats.org/officeDocument/2006/relationships/slide" Target="/ppt/slides/slide2.xml" Id="Rdb2ccd8ef6b44dc4" /><Relationship Type="http://schemas.openxmlformats.org/officeDocument/2006/relationships/slide" Target="/ppt/slides/slide3.xml" Id="R608a79014af54ba4" /><Relationship Type="http://schemas.openxmlformats.org/officeDocument/2006/relationships/slide" Target="/ppt/slides/slide4.xml" Id="R2c80c0575ff34f72" /><Relationship Type="http://schemas.openxmlformats.org/officeDocument/2006/relationships/slide" Target="/ppt/slides/slide5.xml" Id="R6b4c888964384f84" /><Relationship Type="http://schemas.openxmlformats.org/officeDocument/2006/relationships/slide" Target="/ppt/slides/slide6.xml" Id="R34ce842a0cdf401d" /><Relationship Type="http://schemas.openxmlformats.org/officeDocument/2006/relationships/slide" Target="/ppt/slides/slide7.xml" Id="Rc499675a3833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e37e08b44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703fe9d564bea" /><Relationship Type="http://schemas.openxmlformats.org/officeDocument/2006/relationships/theme" Target="/ppt/slideMasters/theme/theme1.xml" Id="R3b1d0541da164d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703fe9d56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d74fddbf48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57656133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77e732ea7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b46b18f43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d2b1fe614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d14b32b8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f90c9a7e6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HUS OG HYTTE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HUS OG HYTTE SERVICE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Bakarvegen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