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f8dd52518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75a9e116f479f"/>
  </p:sldMasterIdLst>
  <p:sldIdLst>
    <p:sldId xmlns:r="http://schemas.openxmlformats.org/officeDocument/2006/relationships" id="256" r:id="R14ef5af7d81f49e0"/>
    <p:sldId xmlns:r="http://schemas.openxmlformats.org/officeDocument/2006/relationships" id="257" r:id="R8c547c5ce6464fd7"/>
    <p:sldId xmlns:r="http://schemas.openxmlformats.org/officeDocument/2006/relationships" id="258" r:id="R11acaf7cface42de"/>
    <p:sldId xmlns:r="http://schemas.openxmlformats.org/officeDocument/2006/relationships" id="259" r:id="Rdb82baf9c312498b"/>
    <p:sldId xmlns:r="http://schemas.openxmlformats.org/officeDocument/2006/relationships" id="260" r:id="Re386f8ac112347aa"/>
    <p:sldId xmlns:r="http://schemas.openxmlformats.org/officeDocument/2006/relationships" id="261" r:id="R9f115dab52a0421e"/>
    <p:sldId xmlns:r="http://schemas.openxmlformats.org/officeDocument/2006/relationships" id="262" r:id="Ra05a9ee1e3b3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75a9e116f479f" /><Relationship Type="http://schemas.openxmlformats.org/officeDocument/2006/relationships/slide" Target="/ppt/slides/slide1.xml" Id="R14ef5af7d81f49e0" /><Relationship Type="http://schemas.openxmlformats.org/officeDocument/2006/relationships/slide" Target="/ppt/slides/slide2.xml" Id="R8c547c5ce6464fd7" /><Relationship Type="http://schemas.openxmlformats.org/officeDocument/2006/relationships/slide" Target="/ppt/slides/slide3.xml" Id="R11acaf7cface42de" /><Relationship Type="http://schemas.openxmlformats.org/officeDocument/2006/relationships/slide" Target="/ppt/slides/slide4.xml" Id="Rdb82baf9c312498b" /><Relationship Type="http://schemas.openxmlformats.org/officeDocument/2006/relationships/slide" Target="/ppt/slides/slide5.xml" Id="Re386f8ac112347aa" /><Relationship Type="http://schemas.openxmlformats.org/officeDocument/2006/relationships/slide" Target="/ppt/slides/slide6.xml" Id="R9f115dab52a0421e" /><Relationship Type="http://schemas.openxmlformats.org/officeDocument/2006/relationships/slide" Target="/ppt/slides/slide7.xml" Id="Ra05a9ee1e3b3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1bd037d8d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834e3048473d" /><Relationship Type="http://schemas.openxmlformats.org/officeDocument/2006/relationships/theme" Target="/ppt/slideMasters/theme/theme1.xml" Id="R05efa63b9c22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3834e3048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9012fd39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07fd97c9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278cc976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ca77cf529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0e25faf7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ac77eb51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dc4ceb15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STEINSHOLT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STEINSHOLT UTLEIE AS ble etablert [år] og holder til i Steinsholt.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3 620 585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ASSEV HEDDA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STEINSHOLT KIM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Eidesaga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3277 Steinsholt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819 265 992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STEINSHOLT UTLEIE AS</a:t>
            </a:r>
          </a:p>
        </p:txBody>
      </p:sp>
    </p:spTree>
  </p:cSld>
  <p:clrMapOvr>
    <a:masterClrMapping xmlns:a="http://schemas.openxmlformats.org/drawingml/2006/main"/>
  </p:clrMapOvr>
</p:sld>
</file>