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d495487a6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dc747a9a44643"/>
  </p:sldMasterIdLst>
  <p:sldIdLst>
    <p:sldId xmlns:r="http://schemas.openxmlformats.org/officeDocument/2006/relationships" id="256" r:id="Reac89bbfe3d14b57"/>
    <p:sldId xmlns:r="http://schemas.openxmlformats.org/officeDocument/2006/relationships" id="257" r:id="R75d15b06aab04c35"/>
    <p:sldId xmlns:r="http://schemas.openxmlformats.org/officeDocument/2006/relationships" id="258" r:id="R1cffa848bbe14056"/>
    <p:sldId xmlns:r="http://schemas.openxmlformats.org/officeDocument/2006/relationships" id="259" r:id="Rc08db00f280f490e"/>
    <p:sldId xmlns:r="http://schemas.openxmlformats.org/officeDocument/2006/relationships" id="260" r:id="R50aaf92dccfb4050"/>
    <p:sldId xmlns:r="http://schemas.openxmlformats.org/officeDocument/2006/relationships" id="261" r:id="Ref5016dce1874961"/>
    <p:sldId xmlns:r="http://schemas.openxmlformats.org/officeDocument/2006/relationships" id="262" r:id="Re6f258a0c191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dc747a9a44643" /><Relationship Type="http://schemas.openxmlformats.org/officeDocument/2006/relationships/slide" Target="/ppt/slides/slide1.xml" Id="Reac89bbfe3d14b57" /><Relationship Type="http://schemas.openxmlformats.org/officeDocument/2006/relationships/slide" Target="/ppt/slides/slide2.xml" Id="R75d15b06aab04c35" /><Relationship Type="http://schemas.openxmlformats.org/officeDocument/2006/relationships/slide" Target="/ppt/slides/slide3.xml" Id="R1cffa848bbe14056" /><Relationship Type="http://schemas.openxmlformats.org/officeDocument/2006/relationships/slide" Target="/ppt/slides/slide4.xml" Id="Rc08db00f280f490e" /><Relationship Type="http://schemas.openxmlformats.org/officeDocument/2006/relationships/slide" Target="/ppt/slides/slide5.xml" Id="R50aaf92dccfb4050" /><Relationship Type="http://schemas.openxmlformats.org/officeDocument/2006/relationships/slide" Target="/ppt/slides/slide6.xml" Id="Ref5016dce1874961" /><Relationship Type="http://schemas.openxmlformats.org/officeDocument/2006/relationships/slide" Target="/ppt/slides/slide7.xml" Id="Re6f258a0c191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6e7493b07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5cb4c7f64dec" /><Relationship Type="http://schemas.openxmlformats.org/officeDocument/2006/relationships/theme" Target="/ppt/slideMasters/theme/theme1.xml" Id="R54daac39f060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95cb4c7f6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cf0d2b4de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268016f2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4c75b1cd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00eb5a41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bfe024ca3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513de1f56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b47f7e36a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41 187 544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GUNNENG CHRISTIAN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819 279 772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