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4180e83e1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c8d0c08064ab0"/>
  </p:sldMasterIdLst>
  <p:sldIdLst>
    <p:sldId xmlns:r="http://schemas.openxmlformats.org/officeDocument/2006/relationships" id="256" r:id="R6a42b28a13bd46a5"/>
    <p:sldId xmlns:r="http://schemas.openxmlformats.org/officeDocument/2006/relationships" id="257" r:id="R1430ab6d218443e9"/>
    <p:sldId xmlns:r="http://schemas.openxmlformats.org/officeDocument/2006/relationships" id="258" r:id="Rfdbafd2fbfe045cb"/>
    <p:sldId xmlns:r="http://schemas.openxmlformats.org/officeDocument/2006/relationships" id="259" r:id="Rb7de369c9d0c4619"/>
    <p:sldId xmlns:r="http://schemas.openxmlformats.org/officeDocument/2006/relationships" id="260" r:id="R470f5e42cad24725"/>
    <p:sldId xmlns:r="http://schemas.openxmlformats.org/officeDocument/2006/relationships" id="261" r:id="R9a72c0c80cb84944"/>
    <p:sldId xmlns:r="http://schemas.openxmlformats.org/officeDocument/2006/relationships" id="262" r:id="R9a0c98ec3f09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c8d0c08064ab0" /><Relationship Type="http://schemas.openxmlformats.org/officeDocument/2006/relationships/slide" Target="/ppt/slides/slide1.xml" Id="R6a42b28a13bd46a5" /><Relationship Type="http://schemas.openxmlformats.org/officeDocument/2006/relationships/slide" Target="/ppt/slides/slide2.xml" Id="R1430ab6d218443e9" /><Relationship Type="http://schemas.openxmlformats.org/officeDocument/2006/relationships/slide" Target="/ppt/slides/slide3.xml" Id="Rfdbafd2fbfe045cb" /><Relationship Type="http://schemas.openxmlformats.org/officeDocument/2006/relationships/slide" Target="/ppt/slides/slide4.xml" Id="Rb7de369c9d0c4619" /><Relationship Type="http://schemas.openxmlformats.org/officeDocument/2006/relationships/slide" Target="/ppt/slides/slide5.xml" Id="R470f5e42cad24725" /><Relationship Type="http://schemas.openxmlformats.org/officeDocument/2006/relationships/slide" Target="/ppt/slides/slide6.xml" Id="R9a72c0c80cb84944" /><Relationship Type="http://schemas.openxmlformats.org/officeDocument/2006/relationships/slide" Target="/ppt/slides/slide7.xml" Id="R9a0c98ec3f09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a50bda5a5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68172a8e4cb3" /><Relationship Type="http://schemas.openxmlformats.org/officeDocument/2006/relationships/theme" Target="/ppt/slideMasters/theme/theme1.xml" Id="Ra9ba10b786b2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d68172a8e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7355b2a5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86a98074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ceceef09c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f6eac30f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7c2f5804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cd49e649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0254c768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STAURBAKK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STAURBAKK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30 130 144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3 628 437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STAURBAKK TOM KRISTIAN  –  73,6 %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JAN EGIL MENTZONI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RITA HELEN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STAURBAKK CHRISTIAN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Jordbruksveien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819 328 692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STAURBAKK AS</a:t>
            </a:r>
          </a:p>
        </p:txBody>
      </p:sp>
    </p:spTree>
  </p:cSld>
  <p:clrMapOvr>
    <a:masterClrMapping xmlns:a="http://schemas.openxmlformats.org/drawingml/2006/main"/>
  </p:clrMapOvr>
</p:sld>
</file>