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027730bdc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7d24412274c19"/>
  </p:sldMasterIdLst>
  <p:sldIdLst>
    <p:sldId xmlns:r="http://schemas.openxmlformats.org/officeDocument/2006/relationships" id="256" r:id="Rf0a17b25d49549a5"/>
    <p:sldId xmlns:r="http://schemas.openxmlformats.org/officeDocument/2006/relationships" id="257" r:id="R5733770445724abe"/>
    <p:sldId xmlns:r="http://schemas.openxmlformats.org/officeDocument/2006/relationships" id="258" r:id="Rc4c1d72b6c414eba"/>
    <p:sldId xmlns:r="http://schemas.openxmlformats.org/officeDocument/2006/relationships" id="259" r:id="Rc7cf0773e4d44ac5"/>
    <p:sldId xmlns:r="http://schemas.openxmlformats.org/officeDocument/2006/relationships" id="260" r:id="R1dc1ef24a7d24d1f"/>
    <p:sldId xmlns:r="http://schemas.openxmlformats.org/officeDocument/2006/relationships" id="261" r:id="R9f4b25d1ec9a4377"/>
    <p:sldId xmlns:r="http://schemas.openxmlformats.org/officeDocument/2006/relationships" id="262" r:id="Rd8f047ce1fa3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7d24412274c19" /><Relationship Type="http://schemas.openxmlformats.org/officeDocument/2006/relationships/slide" Target="/ppt/slides/slide1.xml" Id="Rf0a17b25d49549a5" /><Relationship Type="http://schemas.openxmlformats.org/officeDocument/2006/relationships/slide" Target="/ppt/slides/slide2.xml" Id="R5733770445724abe" /><Relationship Type="http://schemas.openxmlformats.org/officeDocument/2006/relationships/slide" Target="/ppt/slides/slide3.xml" Id="Rc4c1d72b6c414eba" /><Relationship Type="http://schemas.openxmlformats.org/officeDocument/2006/relationships/slide" Target="/ppt/slides/slide4.xml" Id="Rc7cf0773e4d44ac5" /><Relationship Type="http://schemas.openxmlformats.org/officeDocument/2006/relationships/slide" Target="/ppt/slides/slide5.xml" Id="R1dc1ef24a7d24d1f" /><Relationship Type="http://schemas.openxmlformats.org/officeDocument/2006/relationships/slide" Target="/ppt/slides/slide6.xml" Id="R9f4b25d1ec9a4377" /><Relationship Type="http://schemas.openxmlformats.org/officeDocument/2006/relationships/slide" Target="/ppt/slides/slide7.xml" Id="Rd8f047ce1fa3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2b54be0df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882761e74cc0" /><Relationship Type="http://schemas.openxmlformats.org/officeDocument/2006/relationships/theme" Target="/ppt/slideMasters/theme/theme1.xml" Id="R4144ec228d45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b882761e7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918d1543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5997e1b9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eac3b53f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9e640bc1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0a5513d1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23875c216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c23676cb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227 210 271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457 359 134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4 524 171 140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819 366 942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