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4b0e86e80342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4fc2eb4aab4654"/>
  </p:sldMasterIdLst>
  <p:sldIdLst>
    <p:sldId xmlns:r="http://schemas.openxmlformats.org/officeDocument/2006/relationships" id="256" r:id="Rce6e5752d6964d34"/>
    <p:sldId xmlns:r="http://schemas.openxmlformats.org/officeDocument/2006/relationships" id="257" r:id="Rd0852bf790514056"/>
    <p:sldId xmlns:r="http://schemas.openxmlformats.org/officeDocument/2006/relationships" id="258" r:id="Rcdcc983e4c5b4d04"/>
    <p:sldId xmlns:r="http://schemas.openxmlformats.org/officeDocument/2006/relationships" id="259" r:id="R07c1f2fbec034c9b"/>
    <p:sldId xmlns:r="http://schemas.openxmlformats.org/officeDocument/2006/relationships" id="260" r:id="Rf2f97e28a6cc4638"/>
    <p:sldId xmlns:r="http://schemas.openxmlformats.org/officeDocument/2006/relationships" id="261" r:id="Rfa729f669ffe4822"/>
    <p:sldId xmlns:r="http://schemas.openxmlformats.org/officeDocument/2006/relationships" id="262" r:id="R5ec03a4f51964e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fc2eb4aab4654" /><Relationship Type="http://schemas.openxmlformats.org/officeDocument/2006/relationships/slide" Target="/ppt/slides/slide1.xml" Id="Rce6e5752d6964d34" /><Relationship Type="http://schemas.openxmlformats.org/officeDocument/2006/relationships/slide" Target="/ppt/slides/slide2.xml" Id="Rd0852bf790514056" /><Relationship Type="http://schemas.openxmlformats.org/officeDocument/2006/relationships/slide" Target="/ppt/slides/slide3.xml" Id="Rcdcc983e4c5b4d04" /><Relationship Type="http://schemas.openxmlformats.org/officeDocument/2006/relationships/slide" Target="/ppt/slides/slide4.xml" Id="R07c1f2fbec034c9b" /><Relationship Type="http://schemas.openxmlformats.org/officeDocument/2006/relationships/slide" Target="/ppt/slides/slide5.xml" Id="Rf2f97e28a6cc4638" /><Relationship Type="http://schemas.openxmlformats.org/officeDocument/2006/relationships/slide" Target="/ppt/slides/slide6.xml" Id="Rfa729f669ffe4822" /><Relationship Type="http://schemas.openxmlformats.org/officeDocument/2006/relationships/slide" Target="/ppt/slides/slide7.xml" Id="R5ec03a4f51964e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8d82138c9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78d6afa324a1b" /><Relationship Type="http://schemas.openxmlformats.org/officeDocument/2006/relationships/theme" Target="/ppt/slideMasters/theme/theme1.xml" Id="R0e9d50467a3345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178d6afa324a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8eb635ff7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867e4213b4b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edb1e7fa642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734b5b99949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2ff35b3344f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cea5ff62b4e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bbd5bdd82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&amp; 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&amp; 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&amp; N EIENDOM AS ble etablert [år] og holder til i Brandbu.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&amp; 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&amp; 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&amp; 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11 027 137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18 243 348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&amp; 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GRASAN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NORDENGEN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&amp; 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Helmeidvegen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2760 Brandbu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819 443 912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&amp; N EIENDOM AS</a:t>
            </a:r>
          </a:p>
        </p:txBody>
      </p:sp>
    </p:spTree>
  </p:cSld>
  <p:clrMapOvr>
    <a:masterClrMapping xmlns:a="http://schemas.openxmlformats.org/drawingml/2006/main"/>
  </p:clrMapOvr>
</p:sld>
</file>