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aa8c3259e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96a2c59dd489b"/>
  </p:sldMasterIdLst>
  <p:sldIdLst>
    <p:sldId xmlns:r="http://schemas.openxmlformats.org/officeDocument/2006/relationships" id="256" r:id="R3774dcde8d1f4b4c"/>
    <p:sldId xmlns:r="http://schemas.openxmlformats.org/officeDocument/2006/relationships" id="257" r:id="R0ce5855891e5405c"/>
    <p:sldId xmlns:r="http://schemas.openxmlformats.org/officeDocument/2006/relationships" id="258" r:id="R1a91ac6b6605441a"/>
    <p:sldId xmlns:r="http://schemas.openxmlformats.org/officeDocument/2006/relationships" id="259" r:id="Rae604dba6c764bdd"/>
    <p:sldId xmlns:r="http://schemas.openxmlformats.org/officeDocument/2006/relationships" id="260" r:id="R27fc57e344934fe1"/>
    <p:sldId xmlns:r="http://schemas.openxmlformats.org/officeDocument/2006/relationships" id="261" r:id="R62b3eed35f714630"/>
    <p:sldId xmlns:r="http://schemas.openxmlformats.org/officeDocument/2006/relationships" id="262" r:id="R33675fa1c7ec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96a2c59dd489b" /><Relationship Type="http://schemas.openxmlformats.org/officeDocument/2006/relationships/slide" Target="/ppt/slides/slide1.xml" Id="R3774dcde8d1f4b4c" /><Relationship Type="http://schemas.openxmlformats.org/officeDocument/2006/relationships/slide" Target="/ppt/slides/slide2.xml" Id="R0ce5855891e5405c" /><Relationship Type="http://schemas.openxmlformats.org/officeDocument/2006/relationships/slide" Target="/ppt/slides/slide3.xml" Id="R1a91ac6b6605441a" /><Relationship Type="http://schemas.openxmlformats.org/officeDocument/2006/relationships/slide" Target="/ppt/slides/slide4.xml" Id="Rae604dba6c764bdd" /><Relationship Type="http://schemas.openxmlformats.org/officeDocument/2006/relationships/slide" Target="/ppt/slides/slide5.xml" Id="R27fc57e344934fe1" /><Relationship Type="http://schemas.openxmlformats.org/officeDocument/2006/relationships/slide" Target="/ppt/slides/slide6.xml" Id="R62b3eed35f714630" /><Relationship Type="http://schemas.openxmlformats.org/officeDocument/2006/relationships/slide" Target="/ppt/slides/slide7.xml" Id="R33675fa1c7ec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ea1f9cb0f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9ac0f63b4aab" /><Relationship Type="http://schemas.openxmlformats.org/officeDocument/2006/relationships/theme" Target="/ppt/slideMasters/theme/theme1.xml" Id="Rba9c32bd1d77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f9ac0f63b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4bd1b3bc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9d744d1a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88945bdb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a49acea61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7e8c9e24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2d63f2e2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e11353804f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CRISTEA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CRISTEA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1 835 323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TØNNESSEN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819 445 222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CRISTEA HOLDING AS</a:t>
            </a:r>
          </a:p>
        </p:txBody>
      </p:sp>
    </p:spTree>
  </p:cSld>
  <p:clrMapOvr>
    <a:masterClrMapping xmlns:a="http://schemas.openxmlformats.org/drawingml/2006/main"/>
  </p:clrMapOvr>
</p:sld>
</file>