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771f542aeb4c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843b56d0d843a7"/>
  </p:sldMasterIdLst>
  <p:sldIdLst>
    <p:sldId xmlns:r="http://schemas.openxmlformats.org/officeDocument/2006/relationships" id="256" r:id="R2f802885b32e4c39"/>
    <p:sldId xmlns:r="http://schemas.openxmlformats.org/officeDocument/2006/relationships" id="257" r:id="Ra4ea0e00c79242b3"/>
    <p:sldId xmlns:r="http://schemas.openxmlformats.org/officeDocument/2006/relationships" id="258" r:id="Ra8d63c7a93f148e0"/>
    <p:sldId xmlns:r="http://schemas.openxmlformats.org/officeDocument/2006/relationships" id="259" r:id="R869a9402a63a4928"/>
    <p:sldId xmlns:r="http://schemas.openxmlformats.org/officeDocument/2006/relationships" id="260" r:id="Rd557d07684724985"/>
    <p:sldId xmlns:r="http://schemas.openxmlformats.org/officeDocument/2006/relationships" id="261" r:id="Rc6c1ccd469594ee4"/>
    <p:sldId xmlns:r="http://schemas.openxmlformats.org/officeDocument/2006/relationships" id="262" r:id="Rf87a424083654b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43b56d0d843a7" /><Relationship Type="http://schemas.openxmlformats.org/officeDocument/2006/relationships/slide" Target="/ppt/slides/slide1.xml" Id="R2f802885b32e4c39" /><Relationship Type="http://schemas.openxmlformats.org/officeDocument/2006/relationships/slide" Target="/ppt/slides/slide2.xml" Id="Ra4ea0e00c79242b3" /><Relationship Type="http://schemas.openxmlformats.org/officeDocument/2006/relationships/slide" Target="/ppt/slides/slide3.xml" Id="Ra8d63c7a93f148e0" /><Relationship Type="http://schemas.openxmlformats.org/officeDocument/2006/relationships/slide" Target="/ppt/slides/slide4.xml" Id="R869a9402a63a4928" /><Relationship Type="http://schemas.openxmlformats.org/officeDocument/2006/relationships/slide" Target="/ppt/slides/slide5.xml" Id="Rd557d07684724985" /><Relationship Type="http://schemas.openxmlformats.org/officeDocument/2006/relationships/slide" Target="/ppt/slides/slide6.xml" Id="Rc6c1ccd469594ee4" /><Relationship Type="http://schemas.openxmlformats.org/officeDocument/2006/relationships/slide" Target="/ppt/slides/slide7.xml" Id="Rf87a424083654b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eb9c16066f4a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ebccdf33e4eba" /><Relationship Type="http://schemas.openxmlformats.org/officeDocument/2006/relationships/theme" Target="/ppt/slideMasters/theme/theme1.xml" Id="R6e1d96dcedfe4c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9ebccdf33e4e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8535f29fe45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40c5632f44f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71d23f1d24c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ff32b41644a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6da48441443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80ba1a4364e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6381a43d24a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PHILA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PHILA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238 139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191 751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1 425 196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11 726 738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PHILIP ANDREAS WILHELMSEN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819 486 522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PHILA AS</a:t>
            </a:r>
          </a:p>
        </p:txBody>
      </p:sp>
    </p:spTree>
  </p:cSld>
  <p:clrMapOvr>
    <a:masterClrMapping xmlns:a="http://schemas.openxmlformats.org/drawingml/2006/main"/>
  </p:clrMapOvr>
</p:sld>
</file>