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21b85b991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650c2b7404424"/>
  </p:sldMasterIdLst>
  <p:sldIdLst>
    <p:sldId xmlns:r="http://schemas.openxmlformats.org/officeDocument/2006/relationships" id="256" r:id="R2a4f53af68cb4567"/>
    <p:sldId xmlns:r="http://schemas.openxmlformats.org/officeDocument/2006/relationships" id="257" r:id="Rcde892deda9a4639"/>
    <p:sldId xmlns:r="http://schemas.openxmlformats.org/officeDocument/2006/relationships" id="258" r:id="R54fa29ba81e24df9"/>
    <p:sldId xmlns:r="http://schemas.openxmlformats.org/officeDocument/2006/relationships" id="259" r:id="R96bce73be6c44d6c"/>
    <p:sldId xmlns:r="http://schemas.openxmlformats.org/officeDocument/2006/relationships" id="260" r:id="R05c397a5cf5041b8"/>
    <p:sldId xmlns:r="http://schemas.openxmlformats.org/officeDocument/2006/relationships" id="261" r:id="Rb01a0210ee164685"/>
    <p:sldId xmlns:r="http://schemas.openxmlformats.org/officeDocument/2006/relationships" id="262" r:id="Ra28023519fbd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650c2b7404424" /><Relationship Type="http://schemas.openxmlformats.org/officeDocument/2006/relationships/slide" Target="/ppt/slides/slide1.xml" Id="R2a4f53af68cb4567" /><Relationship Type="http://schemas.openxmlformats.org/officeDocument/2006/relationships/slide" Target="/ppt/slides/slide2.xml" Id="Rcde892deda9a4639" /><Relationship Type="http://schemas.openxmlformats.org/officeDocument/2006/relationships/slide" Target="/ppt/slides/slide3.xml" Id="R54fa29ba81e24df9" /><Relationship Type="http://schemas.openxmlformats.org/officeDocument/2006/relationships/slide" Target="/ppt/slides/slide4.xml" Id="R96bce73be6c44d6c" /><Relationship Type="http://schemas.openxmlformats.org/officeDocument/2006/relationships/slide" Target="/ppt/slides/slide5.xml" Id="R05c397a5cf5041b8" /><Relationship Type="http://schemas.openxmlformats.org/officeDocument/2006/relationships/slide" Target="/ppt/slides/slide6.xml" Id="Rb01a0210ee164685" /><Relationship Type="http://schemas.openxmlformats.org/officeDocument/2006/relationships/slide" Target="/ppt/slides/slide7.xml" Id="Ra28023519fbd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9545a4b50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f901aced040aa" /><Relationship Type="http://schemas.openxmlformats.org/officeDocument/2006/relationships/theme" Target="/ppt/slideMasters/theme/theme1.xml" Id="R0ca8084e4b75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f901aced0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2c45a3608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39af5b61f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9cfefc374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5ae72853c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74fd9b79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b2e84e61c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96d65604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66 754 472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2 480 621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22 496 268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DEMIRBAS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HESTNES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819 595 712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RØRLEGGERHUSET AS</a:t>
            </a:r>
          </a:p>
        </p:txBody>
      </p:sp>
    </p:spTree>
  </p:cSld>
  <p:clrMapOvr>
    <a:masterClrMapping xmlns:a="http://schemas.openxmlformats.org/drawingml/2006/main"/>
  </p:clrMapOvr>
</p:sld>
</file>