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ad90990b0244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480c21f41840db"/>
  </p:sldMasterIdLst>
  <p:sldIdLst>
    <p:sldId xmlns:r="http://schemas.openxmlformats.org/officeDocument/2006/relationships" id="256" r:id="R2256ceb27d314d99"/>
    <p:sldId xmlns:r="http://schemas.openxmlformats.org/officeDocument/2006/relationships" id="257" r:id="R61ea79ac810b44f1"/>
    <p:sldId xmlns:r="http://schemas.openxmlformats.org/officeDocument/2006/relationships" id="258" r:id="R6419170bc7034deb"/>
    <p:sldId xmlns:r="http://schemas.openxmlformats.org/officeDocument/2006/relationships" id="259" r:id="Rf4a6903f2ec34455"/>
    <p:sldId xmlns:r="http://schemas.openxmlformats.org/officeDocument/2006/relationships" id="260" r:id="R2dd033a7c22c4816"/>
    <p:sldId xmlns:r="http://schemas.openxmlformats.org/officeDocument/2006/relationships" id="261" r:id="R6a84fa6da8ec49bb"/>
    <p:sldId xmlns:r="http://schemas.openxmlformats.org/officeDocument/2006/relationships" id="262" r:id="R254f0bcfe9504e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80c21f41840db" /><Relationship Type="http://schemas.openxmlformats.org/officeDocument/2006/relationships/slide" Target="/ppt/slides/slide1.xml" Id="R2256ceb27d314d99" /><Relationship Type="http://schemas.openxmlformats.org/officeDocument/2006/relationships/slide" Target="/ppt/slides/slide2.xml" Id="R61ea79ac810b44f1" /><Relationship Type="http://schemas.openxmlformats.org/officeDocument/2006/relationships/slide" Target="/ppt/slides/slide3.xml" Id="R6419170bc7034deb" /><Relationship Type="http://schemas.openxmlformats.org/officeDocument/2006/relationships/slide" Target="/ppt/slides/slide4.xml" Id="Rf4a6903f2ec34455" /><Relationship Type="http://schemas.openxmlformats.org/officeDocument/2006/relationships/slide" Target="/ppt/slides/slide5.xml" Id="R2dd033a7c22c4816" /><Relationship Type="http://schemas.openxmlformats.org/officeDocument/2006/relationships/slide" Target="/ppt/slides/slide6.xml" Id="R6a84fa6da8ec49bb" /><Relationship Type="http://schemas.openxmlformats.org/officeDocument/2006/relationships/slide" Target="/ppt/slides/slide7.xml" Id="R254f0bcfe9504e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ed8d040dc41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bf1df0fca47c1" /><Relationship Type="http://schemas.openxmlformats.org/officeDocument/2006/relationships/theme" Target="/ppt/slideMasters/theme/theme1.xml" Id="R1dd0a62de0fc4b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9bf1df0fca47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8aefdf1ad4b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ae4b5236147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8eaae674947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447d0587e49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6914cb78440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1f997e40f43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4ca3236bf43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AKSJEBINGEN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AKSJEBINGEN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AKSJEBINGEN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AKSJEBINGEN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AKSJEBINGEN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AKSJEBINGEN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559 786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2 136 387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2 136 387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AKSJEBINGEN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MESTAD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AKSJEBINGEN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Bjerkåsveien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1391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819 654 522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AKSJEBINGEN</a:t>
            </a:r>
          </a:p>
        </p:txBody>
      </p:sp>
    </p:spTree>
  </p:cSld>
  <p:clrMapOvr>
    <a:masterClrMapping xmlns:a="http://schemas.openxmlformats.org/drawingml/2006/main"/>
  </p:clrMapOvr>
</p:sld>
</file>