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b347c229a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cf70505bb4e29"/>
  </p:sldMasterIdLst>
  <p:sldIdLst>
    <p:sldId xmlns:r="http://schemas.openxmlformats.org/officeDocument/2006/relationships" id="256" r:id="R654d465b1a0c4659"/>
    <p:sldId xmlns:r="http://schemas.openxmlformats.org/officeDocument/2006/relationships" id="257" r:id="R606cb2b7819b467f"/>
    <p:sldId xmlns:r="http://schemas.openxmlformats.org/officeDocument/2006/relationships" id="258" r:id="Rcd3b0537f09f4c52"/>
    <p:sldId xmlns:r="http://schemas.openxmlformats.org/officeDocument/2006/relationships" id="259" r:id="R3f85131bb35c4ef8"/>
    <p:sldId xmlns:r="http://schemas.openxmlformats.org/officeDocument/2006/relationships" id="260" r:id="R0306322c7d184d02"/>
    <p:sldId xmlns:r="http://schemas.openxmlformats.org/officeDocument/2006/relationships" id="261" r:id="R168ef35784f746ba"/>
    <p:sldId xmlns:r="http://schemas.openxmlformats.org/officeDocument/2006/relationships" id="262" r:id="R25ac6c7ab383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cf70505bb4e29" /><Relationship Type="http://schemas.openxmlformats.org/officeDocument/2006/relationships/slide" Target="/ppt/slides/slide1.xml" Id="R654d465b1a0c4659" /><Relationship Type="http://schemas.openxmlformats.org/officeDocument/2006/relationships/slide" Target="/ppt/slides/slide2.xml" Id="R606cb2b7819b467f" /><Relationship Type="http://schemas.openxmlformats.org/officeDocument/2006/relationships/slide" Target="/ppt/slides/slide3.xml" Id="Rcd3b0537f09f4c52" /><Relationship Type="http://schemas.openxmlformats.org/officeDocument/2006/relationships/slide" Target="/ppt/slides/slide4.xml" Id="R3f85131bb35c4ef8" /><Relationship Type="http://schemas.openxmlformats.org/officeDocument/2006/relationships/slide" Target="/ppt/slides/slide5.xml" Id="R0306322c7d184d02" /><Relationship Type="http://schemas.openxmlformats.org/officeDocument/2006/relationships/slide" Target="/ppt/slides/slide6.xml" Id="R168ef35784f746ba" /><Relationship Type="http://schemas.openxmlformats.org/officeDocument/2006/relationships/slide" Target="/ppt/slides/slide7.xml" Id="R25ac6c7ab383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8ad176550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7e83a306641ae" /><Relationship Type="http://schemas.openxmlformats.org/officeDocument/2006/relationships/theme" Target="/ppt/slideMasters/theme/theme1.xml" Id="R60aeaecffe5d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7e83a3066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501b9a82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702a8787b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3ce01e8a4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92aee8f6e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fb6f3cdcc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c6a0552b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d3505c649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SPÅLEN GENERASJON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SPÅLEN GENERASJON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9 396 915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DALE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Petter Dale, Eiksstien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819 725 942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