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884789130d41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074ee01ac94cb3"/>
  </p:sldMasterIdLst>
  <p:sldIdLst>
    <p:sldId xmlns:r="http://schemas.openxmlformats.org/officeDocument/2006/relationships" id="256" r:id="R6e39f225358f40a3"/>
    <p:sldId xmlns:r="http://schemas.openxmlformats.org/officeDocument/2006/relationships" id="257" r:id="R1f9317c1ae7c49a1"/>
    <p:sldId xmlns:r="http://schemas.openxmlformats.org/officeDocument/2006/relationships" id="258" r:id="Rc28d33876b5e4257"/>
    <p:sldId xmlns:r="http://schemas.openxmlformats.org/officeDocument/2006/relationships" id="259" r:id="Racfc1eb7809646bd"/>
    <p:sldId xmlns:r="http://schemas.openxmlformats.org/officeDocument/2006/relationships" id="260" r:id="Rdf8a1ce5d3824279"/>
    <p:sldId xmlns:r="http://schemas.openxmlformats.org/officeDocument/2006/relationships" id="261" r:id="R96735e9e29054866"/>
    <p:sldId xmlns:r="http://schemas.openxmlformats.org/officeDocument/2006/relationships" id="262" r:id="R3bb0d44bcf0540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074ee01ac94cb3" /><Relationship Type="http://schemas.openxmlformats.org/officeDocument/2006/relationships/slide" Target="/ppt/slides/slide1.xml" Id="R6e39f225358f40a3" /><Relationship Type="http://schemas.openxmlformats.org/officeDocument/2006/relationships/slide" Target="/ppt/slides/slide2.xml" Id="R1f9317c1ae7c49a1" /><Relationship Type="http://schemas.openxmlformats.org/officeDocument/2006/relationships/slide" Target="/ppt/slides/slide3.xml" Id="Rc28d33876b5e4257" /><Relationship Type="http://schemas.openxmlformats.org/officeDocument/2006/relationships/slide" Target="/ppt/slides/slide4.xml" Id="Racfc1eb7809646bd" /><Relationship Type="http://schemas.openxmlformats.org/officeDocument/2006/relationships/slide" Target="/ppt/slides/slide5.xml" Id="Rdf8a1ce5d3824279" /><Relationship Type="http://schemas.openxmlformats.org/officeDocument/2006/relationships/slide" Target="/ppt/slides/slide6.xml" Id="R96735e9e29054866" /><Relationship Type="http://schemas.openxmlformats.org/officeDocument/2006/relationships/slide" Target="/ppt/slides/slide7.xml" Id="R3bb0d44bcf0540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6dacbd4a4645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0415e0e0f4f3e" /><Relationship Type="http://schemas.openxmlformats.org/officeDocument/2006/relationships/theme" Target="/ppt/slideMasters/theme/theme1.xml" Id="R76eccd4e1ccc49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30415e0e0f4f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331fe47964b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824aba67549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ad42a14e34a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f276cde5748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6749247ea4f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563c930c142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c0916c95946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NORGESGRUPPEN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674 269 000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−202 973 000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1 961 974 000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13 421 184 000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32 137 337 000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 JOHANNSON HANDEL AS  –  64,7 %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 JOHANNSON HANDEL II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LORENTZEN AS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ASA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KIRKENG AS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www.norgesgruppen.no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819 731 322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