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ffe95fe06d47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b6a662c26d483c"/>
  </p:sldMasterIdLst>
  <p:sldIdLst>
    <p:sldId xmlns:r="http://schemas.openxmlformats.org/officeDocument/2006/relationships" id="256" r:id="R5bf893035bd04c11"/>
    <p:sldId xmlns:r="http://schemas.openxmlformats.org/officeDocument/2006/relationships" id="257" r:id="R670d3f3a6b10495b"/>
    <p:sldId xmlns:r="http://schemas.openxmlformats.org/officeDocument/2006/relationships" id="258" r:id="Rdeb314db5f41483d"/>
    <p:sldId xmlns:r="http://schemas.openxmlformats.org/officeDocument/2006/relationships" id="259" r:id="R52f4c704267a45ad"/>
    <p:sldId xmlns:r="http://schemas.openxmlformats.org/officeDocument/2006/relationships" id="260" r:id="R2c238684c6524242"/>
    <p:sldId xmlns:r="http://schemas.openxmlformats.org/officeDocument/2006/relationships" id="261" r:id="R3f0c80528b8c4259"/>
    <p:sldId xmlns:r="http://schemas.openxmlformats.org/officeDocument/2006/relationships" id="262" r:id="R4598e89748a44c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b6a662c26d483c" /><Relationship Type="http://schemas.openxmlformats.org/officeDocument/2006/relationships/slide" Target="/ppt/slides/slide1.xml" Id="R5bf893035bd04c11" /><Relationship Type="http://schemas.openxmlformats.org/officeDocument/2006/relationships/slide" Target="/ppt/slides/slide2.xml" Id="R670d3f3a6b10495b" /><Relationship Type="http://schemas.openxmlformats.org/officeDocument/2006/relationships/slide" Target="/ppt/slides/slide3.xml" Id="Rdeb314db5f41483d" /><Relationship Type="http://schemas.openxmlformats.org/officeDocument/2006/relationships/slide" Target="/ppt/slides/slide4.xml" Id="R52f4c704267a45ad" /><Relationship Type="http://schemas.openxmlformats.org/officeDocument/2006/relationships/slide" Target="/ppt/slides/slide5.xml" Id="R2c238684c6524242" /><Relationship Type="http://schemas.openxmlformats.org/officeDocument/2006/relationships/slide" Target="/ppt/slides/slide6.xml" Id="R3f0c80528b8c4259" /><Relationship Type="http://schemas.openxmlformats.org/officeDocument/2006/relationships/slide" Target="/ppt/slides/slide7.xml" Id="R4598e89748a44c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b71d26c70c48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8b05596bf4a06" /><Relationship Type="http://schemas.openxmlformats.org/officeDocument/2006/relationships/theme" Target="/ppt/slideMasters/theme/theme1.xml" Id="Ra5bdfb67f3d241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e8b05596bf4a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24ef4b06d40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3290b3a3740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2ca3a40f44e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bfda6ba5240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f5132750841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ab75a113444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f712a729940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BØRKE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BØRKE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179 182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BØRKE ODD-HERMANN ROEL  –  96,0 %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CURRIE INGVILD RUGSTAD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HOZORI MARTHE BØRKE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N404, Tårnvegen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819 738 122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