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9b4672376a43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acb9a98c504779"/>
  </p:sldMasterIdLst>
  <p:sldIdLst>
    <p:sldId xmlns:r="http://schemas.openxmlformats.org/officeDocument/2006/relationships" id="256" r:id="Rd1944f8f9afa4721"/>
    <p:sldId xmlns:r="http://schemas.openxmlformats.org/officeDocument/2006/relationships" id="257" r:id="Re354b69416444805"/>
    <p:sldId xmlns:r="http://schemas.openxmlformats.org/officeDocument/2006/relationships" id="258" r:id="R5f67687c8974490f"/>
    <p:sldId xmlns:r="http://schemas.openxmlformats.org/officeDocument/2006/relationships" id="259" r:id="R8fdb178436164fe8"/>
    <p:sldId xmlns:r="http://schemas.openxmlformats.org/officeDocument/2006/relationships" id="260" r:id="R3b531447628a4e39"/>
    <p:sldId xmlns:r="http://schemas.openxmlformats.org/officeDocument/2006/relationships" id="261" r:id="R3d8cc07da2f941f5"/>
    <p:sldId xmlns:r="http://schemas.openxmlformats.org/officeDocument/2006/relationships" id="262" r:id="Rff2716ace08b4f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acb9a98c504779" /><Relationship Type="http://schemas.openxmlformats.org/officeDocument/2006/relationships/slide" Target="/ppt/slides/slide1.xml" Id="Rd1944f8f9afa4721" /><Relationship Type="http://schemas.openxmlformats.org/officeDocument/2006/relationships/slide" Target="/ppt/slides/slide2.xml" Id="Re354b69416444805" /><Relationship Type="http://schemas.openxmlformats.org/officeDocument/2006/relationships/slide" Target="/ppt/slides/slide3.xml" Id="R5f67687c8974490f" /><Relationship Type="http://schemas.openxmlformats.org/officeDocument/2006/relationships/slide" Target="/ppt/slides/slide4.xml" Id="R8fdb178436164fe8" /><Relationship Type="http://schemas.openxmlformats.org/officeDocument/2006/relationships/slide" Target="/ppt/slides/slide5.xml" Id="R3b531447628a4e39" /><Relationship Type="http://schemas.openxmlformats.org/officeDocument/2006/relationships/slide" Target="/ppt/slides/slide6.xml" Id="R3d8cc07da2f941f5" /><Relationship Type="http://schemas.openxmlformats.org/officeDocument/2006/relationships/slide" Target="/ppt/slides/slide7.xml" Id="Rff2716ace08b4f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437b538cd248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2cbffcc8947cc" /><Relationship Type="http://schemas.openxmlformats.org/officeDocument/2006/relationships/theme" Target="/ppt/slideMasters/theme/theme1.xml" Id="R988fd5b9a1434a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52cbffcc8947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0299aa28d48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459abcac047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1dd66070649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0e501e16e45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1a0c2b59d4b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efc43dcc947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62b90ecd34b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LAPAS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LAPAS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LAPAS AS ble etablert [år] og holder til i Brattvåg.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LAPAS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LAPAS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LAPAS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782 064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−26 941 583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386 831 858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918 491 600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987 249 522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LAPAS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LAPAS HOLDING AS  –  67,0 %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ANNE-LENE LANGØY HOLDING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DOSMIL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GYNTLAND AS  –  11,0 %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LAPAS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Fjellbu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6270 Brattvåg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819 744 912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LAPAS AS</a:t>
            </a:r>
          </a:p>
        </p:txBody>
      </p:sp>
    </p:spTree>
  </p:cSld>
  <p:clrMapOvr>
    <a:masterClrMapping xmlns:a="http://schemas.openxmlformats.org/drawingml/2006/main"/>
  </p:clrMapOvr>
</p:sld>
</file>