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b3272b832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72e697d024eb1"/>
  </p:sldMasterIdLst>
  <p:sldIdLst>
    <p:sldId xmlns:r="http://schemas.openxmlformats.org/officeDocument/2006/relationships" id="256" r:id="R9f00ae4053314765"/>
    <p:sldId xmlns:r="http://schemas.openxmlformats.org/officeDocument/2006/relationships" id="257" r:id="R9d2a1b75f036471a"/>
    <p:sldId xmlns:r="http://schemas.openxmlformats.org/officeDocument/2006/relationships" id="258" r:id="Ra681627929fc40e1"/>
    <p:sldId xmlns:r="http://schemas.openxmlformats.org/officeDocument/2006/relationships" id="259" r:id="R9fa53fa0192f4106"/>
    <p:sldId xmlns:r="http://schemas.openxmlformats.org/officeDocument/2006/relationships" id="260" r:id="R4468f37a05e948d9"/>
    <p:sldId xmlns:r="http://schemas.openxmlformats.org/officeDocument/2006/relationships" id="261" r:id="R6dc0d4f04da74f5c"/>
    <p:sldId xmlns:r="http://schemas.openxmlformats.org/officeDocument/2006/relationships" id="262" r:id="R42329a30fc5e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72e697d024eb1" /><Relationship Type="http://schemas.openxmlformats.org/officeDocument/2006/relationships/slide" Target="/ppt/slides/slide1.xml" Id="R9f00ae4053314765" /><Relationship Type="http://schemas.openxmlformats.org/officeDocument/2006/relationships/slide" Target="/ppt/slides/slide2.xml" Id="R9d2a1b75f036471a" /><Relationship Type="http://schemas.openxmlformats.org/officeDocument/2006/relationships/slide" Target="/ppt/slides/slide3.xml" Id="Ra681627929fc40e1" /><Relationship Type="http://schemas.openxmlformats.org/officeDocument/2006/relationships/slide" Target="/ppt/slides/slide4.xml" Id="R9fa53fa0192f4106" /><Relationship Type="http://schemas.openxmlformats.org/officeDocument/2006/relationships/slide" Target="/ppt/slides/slide5.xml" Id="R4468f37a05e948d9" /><Relationship Type="http://schemas.openxmlformats.org/officeDocument/2006/relationships/slide" Target="/ppt/slides/slide6.xml" Id="R6dc0d4f04da74f5c" /><Relationship Type="http://schemas.openxmlformats.org/officeDocument/2006/relationships/slide" Target="/ppt/slides/slide7.xml" Id="R42329a30fc5e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d26416461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9ca9ee384423" /><Relationship Type="http://schemas.openxmlformats.org/officeDocument/2006/relationships/theme" Target="/ppt/slideMasters/theme/theme1.xml" Id="Rfce308ce3fc9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29ca9ee38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ba1cc0aa9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6b598874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0e1e71a1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a3074da4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c4394dc81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7d720a67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6c055c5c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M.JOHANSEN AS ble etablert [år] og holder til i Nord-lenangen.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99 350 339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11 386 863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9 015 879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43 665 493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JOHANSEN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Rundfjellveien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9068 Nord-lenangen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819 758 352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M.JOHANSEN AS</a:t>
            </a:r>
          </a:p>
        </p:txBody>
      </p:sp>
    </p:spTree>
  </p:cSld>
  <p:clrMapOvr>
    <a:masterClrMapping xmlns:a="http://schemas.openxmlformats.org/drawingml/2006/main"/>
  </p:clrMapOvr>
</p:sld>
</file>