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df2a40e4a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e9049aa7245cb"/>
  </p:sldMasterIdLst>
  <p:sldIdLst>
    <p:sldId xmlns:r="http://schemas.openxmlformats.org/officeDocument/2006/relationships" id="256" r:id="R73eacc5c8650453b"/>
    <p:sldId xmlns:r="http://schemas.openxmlformats.org/officeDocument/2006/relationships" id="257" r:id="Rc2a0eb3239ae4598"/>
    <p:sldId xmlns:r="http://schemas.openxmlformats.org/officeDocument/2006/relationships" id="258" r:id="Rab08774efaab40ac"/>
    <p:sldId xmlns:r="http://schemas.openxmlformats.org/officeDocument/2006/relationships" id="259" r:id="R729d05ea7e2446cf"/>
    <p:sldId xmlns:r="http://schemas.openxmlformats.org/officeDocument/2006/relationships" id="260" r:id="R2aa3360e1ed845aa"/>
    <p:sldId xmlns:r="http://schemas.openxmlformats.org/officeDocument/2006/relationships" id="261" r:id="R894e670886e14c91"/>
    <p:sldId xmlns:r="http://schemas.openxmlformats.org/officeDocument/2006/relationships" id="262" r:id="R4b7de985a76a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e9049aa7245cb" /><Relationship Type="http://schemas.openxmlformats.org/officeDocument/2006/relationships/slide" Target="/ppt/slides/slide1.xml" Id="R73eacc5c8650453b" /><Relationship Type="http://schemas.openxmlformats.org/officeDocument/2006/relationships/slide" Target="/ppt/slides/slide2.xml" Id="Rc2a0eb3239ae4598" /><Relationship Type="http://schemas.openxmlformats.org/officeDocument/2006/relationships/slide" Target="/ppt/slides/slide3.xml" Id="Rab08774efaab40ac" /><Relationship Type="http://schemas.openxmlformats.org/officeDocument/2006/relationships/slide" Target="/ppt/slides/slide4.xml" Id="R729d05ea7e2446cf" /><Relationship Type="http://schemas.openxmlformats.org/officeDocument/2006/relationships/slide" Target="/ppt/slides/slide5.xml" Id="R2aa3360e1ed845aa" /><Relationship Type="http://schemas.openxmlformats.org/officeDocument/2006/relationships/slide" Target="/ppt/slides/slide6.xml" Id="R894e670886e14c91" /><Relationship Type="http://schemas.openxmlformats.org/officeDocument/2006/relationships/slide" Target="/ppt/slides/slide7.xml" Id="R4b7de985a76a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3217c4c63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ec99194f4fcb" /><Relationship Type="http://schemas.openxmlformats.org/officeDocument/2006/relationships/theme" Target="/ppt/slideMasters/theme/theme1.xml" Id="R442db234afed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fec99194f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52692922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45c27254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a987513e8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494b5d1d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3430b057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6b508d690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7b94aa7b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PIIKSI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PIIKSI SERVICES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PIIKSI EVA BRITT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Trudvangveien 36E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eva.britt.piiksi@gmail.com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819 762 422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PIIKSI SERVICES AS</a:t>
            </a:r>
          </a:p>
        </p:txBody>
      </p:sp>
    </p:spTree>
  </p:cSld>
  <p:clrMapOvr>
    <a:masterClrMapping xmlns:a="http://schemas.openxmlformats.org/drawingml/2006/main"/>
  </p:clrMapOvr>
</p:sld>
</file>