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7dbf17956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b471d88434af5"/>
  </p:sldMasterIdLst>
  <p:sldIdLst>
    <p:sldId xmlns:r="http://schemas.openxmlformats.org/officeDocument/2006/relationships" id="256" r:id="R9d99ad30562e41db"/>
    <p:sldId xmlns:r="http://schemas.openxmlformats.org/officeDocument/2006/relationships" id="257" r:id="R03bdcdfca371429a"/>
    <p:sldId xmlns:r="http://schemas.openxmlformats.org/officeDocument/2006/relationships" id="258" r:id="R7d1cf998b72743d5"/>
    <p:sldId xmlns:r="http://schemas.openxmlformats.org/officeDocument/2006/relationships" id="259" r:id="R0c29e1d4763a48f2"/>
    <p:sldId xmlns:r="http://schemas.openxmlformats.org/officeDocument/2006/relationships" id="260" r:id="R4cff8b890d7b49f1"/>
    <p:sldId xmlns:r="http://schemas.openxmlformats.org/officeDocument/2006/relationships" id="261" r:id="R0adda4b2095d4d6b"/>
    <p:sldId xmlns:r="http://schemas.openxmlformats.org/officeDocument/2006/relationships" id="262" r:id="Rf44082560e29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b471d88434af5" /><Relationship Type="http://schemas.openxmlformats.org/officeDocument/2006/relationships/slide" Target="/ppt/slides/slide1.xml" Id="R9d99ad30562e41db" /><Relationship Type="http://schemas.openxmlformats.org/officeDocument/2006/relationships/slide" Target="/ppt/slides/slide2.xml" Id="R03bdcdfca371429a" /><Relationship Type="http://schemas.openxmlformats.org/officeDocument/2006/relationships/slide" Target="/ppt/slides/slide3.xml" Id="R7d1cf998b72743d5" /><Relationship Type="http://schemas.openxmlformats.org/officeDocument/2006/relationships/slide" Target="/ppt/slides/slide4.xml" Id="R0c29e1d4763a48f2" /><Relationship Type="http://schemas.openxmlformats.org/officeDocument/2006/relationships/slide" Target="/ppt/slides/slide5.xml" Id="R4cff8b890d7b49f1" /><Relationship Type="http://schemas.openxmlformats.org/officeDocument/2006/relationships/slide" Target="/ppt/slides/slide6.xml" Id="R0adda4b2095d4d6b" /><Relationship Type="http://schemas.openxmlformats.org/officeDocument/2006/relationships/slide" Target="/ppt/slides/slide7.xml" Id="Rf44082560e29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447e32282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0ab5d0094a25" /><Relationship Type="http://schemas.openxmlformats.org/officeDocument/2006/relationships/theme" Target="/ppt/slideMasters/theme/theme1.xml" Id="Recb7e18134da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d0ab5d009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36c1b626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a155335d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646a9d29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6d815eca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a5492ca6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034be9bb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998d2af7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584 882 008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819 808 872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