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2b1df07c2d42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365d8b31824bf8"/>
  </p:sldMasterIdLst>
  <p:sldIdLst>
    <p:sldId xmlns:r="http://schemas.openxmlformats.org/officeDocument/2006/relationships" id="256" r:id="R1ba190998501414e"/>
    <p:sldId xmlns:r="http://schemas.openxmlformats.org/officeDocument/2006/relationships" id="257" r:id="R70f377a0f9c24dcb"/>
    <p:sldId xmlns:r="http://schemas.openxmlformats.org/officeDocument/2006/relationships" id="258" r:id="Rf93c98b73952436e"/>
    <p:sldId xmlns:r="http://schemas.openxmlformats.org/officeDocument/2006/relationships" id="259" r:id="R40a9d0b5437548e6"/>
    <p:sldId xmlns:r="http://schemas.openxmlformats.org/officeDocument/2006/relationships" id="260" r:id="R1fbcd75062824c14"/>
    <p:sldId xmlns:r="http://schemas.openxmlformats.org/officeDocument/2006/relationships" id="261" r:id="R2856ea6c518246d9"/>
    <p:sldId xmlns:r="http://schemas.openxmlformats.org/officeDocument/2006/relationships" id="262" r:id="R41f0544a09a845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65d8b31824bf8" /><Relationship Type="http://schemas.openxmlformats.org/officeDocument/2006/relationships/slide" Target="/ppt/slides/slide1.xml" Id="R1ba190998501414e" /><Relationship Type="http://schemas.openxmlformats.org/officeDocument/2006/relationships/slide" Target="/ppt/slides/slide2.xml" Id="R70f377a0f9c24dcb" /><Relationship Type="http://schemas.openxmlformats.org/officeDocument/2006/relationships/slide" Target="/ppt/slides/slide3.xml" Id="Rf93c98b73952436e" /><Relationship Type="http://schemas.openxmlformats.org/officeDocument/2006/relationships/slide" Target="/ppt/slides/slide4.xml" Id="R40a9d0b5437548e6" /><Relationship Type="http://schemas.openxmlformats.org/officeDocument/2006/relationships/slide" Target="/ppt/slides/slide5.xml" Id="R1fbcd75062824c14" /><Relationship Type="http://schemas.openxmlformats.org/officeDocument/2006/relationships/slide" Target="/ppt/slides/slide6.xml" Id="R2856ea6c518246d9" /><Relationship Type="http://schemas.openxmlformats.org/officeDocument/2006/relationships/slide" Target="/ppt/slides/slide7.xml" Id="R41f0544a09a845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a6a1eb9db42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f53ba28db48a1" /><Relationship Type="http://schemas.openxmlformats.org/officeDocument/2006/relationships/theme" Target="/ppt/slideMasters/theme/theme1.xml" Id="Rf097081b5a4a46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f53ba28db48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6d184c18e45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9cc5324af48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8a831b67e46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40c583b1445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e25ed52d340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2d5fbab644e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6441e059d47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ENTEC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ENTEC GROUP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3 549 389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−1 915 423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708 881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102 421 115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102 594 625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BRIMER HOLDING AS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MIDVEST I AS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BRAKALI GROUP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RINTOR INVEST LTD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IMO-INVEST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Storehølvegen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post@entec.no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819 819 092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ENTEC GROUP AS</a:t>
            </a:r>
          </a:p>
        </p:txBody>
      </p:sp>
    </p:spTree>
  </p:cSld>
  <p:clrMapOvr>
    <a:masterClrMapping xmlns:a="http://schemas.openxmlformats.org/drawingml/2006/main"/>
  </p:clrMapOvr>
</p:sld>
</file>