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3967fa8b5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9020486d64dd0"/>
  </p:sldMasterIdLst>
  <p:sldIdLst>
    <p:sldId xmlns:r="http://schemas.openxmlformats.org/officeDocument/2006/relationships" id="256" r:id="R9b7ca10d57a5491c"/>
    <p:sldId xmlns:r="http://schemas.openxmlformats.org/officeDocument/2006/relationships" id="257" r:id="Rc292a8413fc547b2"/>
    <p:sldId xmlns:r="http://schemas.openxmlformats.org/officeDocument/2006/relationships" id="258" r:id="Rcdd7c04ce618437b"/>
    <p:sldId xmlns:r="http://schemas.openxmlformats.org/officeDocument/2006/relationships" id="259" r:id="R2ce86401a6c3456d"/>
    <p:sldId xmlns:r="http://schemas.openxmlformats.org/officeDocument/2006/relationships" id="260" r:id="R1e58e605368c4ad1"/>
    <p:sldId xmlns:r="http://schemas.openxmlformats.org/officeDocument/2006/relationships" id="261" r:id="Raeefe9217d06476c"/>
    <p:sldId xmlns:r="http://schemas.openxmlformats.org/officeDocument/2006/relationships" id="262" r:id="Re74e351b921d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9020486d64dd0" /><Relationship Type="http://schemas.openxmlformats.org/officeDocument/2006/relationships/slide" Target="/ppt/slides/slide1.xml" Id="R9b7ca10d57a5491c" /><Relationship Type="http://schemas.openxmlformats.org/officeDocument/2006/relationships/slide" Target="/ppt/slides/slide2.xml" Id="Rc292a8413fc547b2" /><Relationship Type="http://schemas.openxmlformats.org/officeDocument/2006/relationships/slide" Target="/ppt/slides/slide3.xml" Id="Rcdd7c04ce618437b" /><Relationship Type="http://schemas.openxmlformats.org/officeDocument/2006/relationships/slide" Target="/ppt/slides/slide4.xml" Id="R2ce86401a6c3456d" /><Relationship Type="http://schemas.openxmlformats.org/officeDocument/2006/relationships/slide" Target="/ppt/slides/slide5.xml" Id="R1e58e605368c4ad1" /><Relationship Type="http://schemas.openxmlformats.org/officeDocument/2006/relationships/slide" Target="/ppt/slides/slide6.xml" Id="Raeefe9217d06476c" /><Relationship Type="http://schemas.openxmlformats.org/officeDocument/2006/relationships/slide" Target="/ppt/slides/slide7.xml" Id="Re74e351b921d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0d5f7074e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52c941fcf426f" /><Relationship Type="http://schemas.openxmlformats.org/officeDocument/2006/relationships/theme" Target="/ppt/slideMasters/theme/theme1.xml" Id="R43cd6364baea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52c941fcf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e4197f5e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b8bf5b32f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fd9b4a11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f19a1c133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4aee7a71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2be62f61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b843f625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ROSOIDEAE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ROSOIDEAE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−973 703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324 444 565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359 011 156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JAKOB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819 966 052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ROSOIDEAE INVEST AS</a:t>
            </a:r>
          </a:p>
        </p:txBody>
      </p:sp>
    </p:spTree>
  </p:cSld>
  <p:clrMapOvr>
    <a:masterClrMapping xmlns:a="http://schemas.openxmlformats.org/drawingml/2006/main"/>
  </p:clrMapOvr>
</p:sld>
</file>