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72ee07564648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b633f329044ba6"/>
  </p:sldMasterIdLst>
  <p:sldIdLst>
    <p:sldId xmlns:r="http://schemas.openxmlformats.org/officeDocument/2006/relationships" id="256" r:id="Re193380c54e24c52"/>
    <p:sldId xmlns:r="http://schemas.openxmlformats.org/officeDocument/2006/relationships" id="257" r:id="R48d99189a0ab48fd"/>
    <p:sldId xmlns:r="http://schemas.openxmlformats.org/officeDocument/2006/relationships" id="258" r:id="R1275a7c75d744850"/>
    <p:sldId xmlns:r="http://schemas.openxmlformats.org/officeDocument/2006/relationships" id="259" r:id="Rc9718d69cfce4a75"/>
    <p:sldId xmlns:r="http://schemas.openxmlformats.org/officeDocument/2006/relationships" id="260" r:id="Rb7087a47eded4f6b"/>
    <p:sldId xmlns:r="http://schemas.openxmlformats.org/officeDocument/2006/relationships" id="261" r:id="Re28a11b21f9a40ba"/>
    <p:sldId xmlns:r="http://schemas.openxmlformats.org/officeDocument/2006/relationships" id="262" r:id="R4d2d167f65d549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b633f329044ba6" /><Relationship Type="http://schemas.openxmlformats.org/officeDocument/2006/relationships/slide" Target="/ppt/slides/slide1.xml" Id="Re193380c54e24c52" /><Relationship Type="http://schemas.openxmlformats.org/officeDocument/2006/relationships/slide" Target="/ppt/slides/slide2.xml" Id="R48d99189a0ab48fd" /><Relationship Type="http://schemas.openxmlformats.org/officeDocument/2006/relationships/slide" Target="/ppt/slides/slide3.xml" Id="R1275a7c75d744850" /><Relationship Type="http://schemas.openxmlformats.org/officeDocument/2006/relationships/slide" Target="/ppt/slides/slide4.xml" Id="Rc9718d69cfce4a75" /><Relationship Type="http://schemas.openxmlformats.org/officeDocument/2006/relationships/slide" Target="/ppt/slides/slide5.xml" Id="Rb7087a47eded4f6b" /><Relationship Type="http://schemas.openxmlformats.org/officeDocument/2006/relationships/slide" Target="/ppt/slides/slide6.xml" Id="Re28a11b21f9a40ba" /><Relationship Type="http://schemas.openxmlformats.org/officeDocument/2006/relationships/slide" Target="/ppt/slides/slide7.xml" Id="R4d2d167f65d549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89b803a17441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e9a80df944def" /><Relationship Type="http://schemas.openxmlformats.org/officeDocument/2006/relationships/theme" Target="/ppt/slideMasters/theme/theme1.xml" Id="Rbbf514232a0140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de9a80df944d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a1f41b3204c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1cc94100742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cc8e1b8804e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9e3b8b3d242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a25e43d4045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74531147a45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a29aef16c45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JAMO BYGG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JAMO 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JAMO BYGG HOLDING AS ble etablert [år] og holder til i Nannestad.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JAMO 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JAMO 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JAMO 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1 635 664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2 241 015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2 251 015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JAMO 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MORTEN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HERANGER JAN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JAMO 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Ulvedalsvegen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2030 Nannestad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819 983 852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JAMO BYGG HOLDING AS</a:t>
            </a:r>
          </a:p>
        </p:txBody>
      </p:sp>
    </p:spTree>
  </p:cSld>
  <p:clrMapOvr>
    <a:masterClrMapping xmlns:a="http://schemas.openxmlformats.org/drawingml/2006/main"/>
  </p:clrMapOvr>
</p:sld>
</file>