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fa5f55618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ccfa86c884053"/>
  </p:sldMasterIdLst>
  <p:sldIdLst>
    <p:sldId xmlns:r="http://schemas.openxmlformats.org/officeDocument/2006/relationships" id="256" r:id="R6720f46731f94504"/>
    <p:sldId xmlns:r="http://schemas.openxmlformats.org/officeDocument/2006/relationships" id="257" r:id="R2f84dabb95be4f4c"/>
    <p:sldId xmlns:r="http://schemas.openxmlformats.org/officeDocument/2006/relationships" id="258" r:id="R097ac93fc2664416"/>
    <p:sldId xmlns:r="http://schemas.openxmlformats.org/officeDocument/2006/relationships" id="259" r:id="Ra53efccfd7574559"/>
    <p:sldId xmlns:r="http://schemas.openxmlformats.org/officeDocument/2006/relationships" id="260" r:id="R8adbd77d044e4d19"/>
    <p:sldId xmlns:r="http://schemas.openxmlformats.org/officeDocument/2006/relationships" id="261" r:id="R0135c40844a54ccb"/>
    <p:sldId xmlns:r="http://schemas.openxmlformats.org/officeDocument/2006/relationships" id="262" r:id="R1bba0cb8b022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ccfa86c884053" /><Relationship Type="http://schemas.openxmlformats.org/officeDocument/2006/relationships/slide" Target="/ppt/slides/slide1.xml" Id="R6720f46731f94504" /><Relationship Type="http://schemas.openxmlformats.org/officeDocument/2006/relationships/slide" Target="/ppt/slides/slide2.xml" Id="R2f84dabb95be4f4c" /><Relationship Type="http://schemas.openxmlformats.org/officeDocument/2006/relationships/slide" Target="/ppt/slides/slide3.xml" Id="R097ac93fc2664416" /><Relationship Type="http://schemas.openxmlformats.org/officeDocument/2006/relationships/slide" Target="/ppt/slides/slide4.xml" Id="Ra53efccfd7574559" /><Relationship Type="http://schemas.openxmlformats.org/officeDocument/2006/relationships/slide" Target="/ppt/slides/slide5.xml" Id="R8adbd77d044e4d19" /><Relationship Type="http://schemas.openxmlformats.org/officeDocument/2006/relationships/slide" Target="/ppt/slides/slide6.xml" Id="R0135c40844a54ccb" /><Relationship Type="http://schemas.openxmlformats.org/officeDocument/2006/relationships/slide" Target="/ppt/slides/slide7.xml" Id="R1bba0cb8b022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2aa8fe5a3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4f45281c42ba" /><Relationship Type="http://schemas.openxmlformats.org/officeDocument/2006/relationships/theme" Target="/ppt/slideMasters/theme/theme1.xml" Id="R6f5322b5a9b7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f4f45281c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7f6465cf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5e9e7ff5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3cba879a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acfdab2e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29b5e357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01d0eded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8abb3c764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HERSVIK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2 633 695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HERSVIK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820 052 072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HERSVIK HOLDING AS</a:t>
            </a:r>
          </a:p>
        </p:txBody>
      </p:sp>
    </p:spTree>
  </p:cSld>
  <p:clrMapOvr>
    <a:masterClrMapping xmlns:a="http://schemas.openxmlformats.org/drawingml/2006/main"/>
  </p:clrMapOvr>
</p:sld>
</file>