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109b089a4c4e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af0cf1a66b4a4b"/>
  </p:sldMasterIdLst>
  <p:sldIdLst>
    <p:sldId xmlns:r="http://schemas.openxmlformats.org/officeDocument/2006/relationships" id="256" r:id="R74dad31165c64b97"/>
    <p:sldId xmlns:r="http://schemas.openxmlformats.org/officeDocument/2006/relationships" id="257" r:id="R044cb29d2fca44fd"/>
    <p:sldId xmlns:r="http://schemas.openxmlformats.org/officeDocument/2006/relationships" id="258" r:id="R40a1ac6cd9984af1"/>
    <p:sldId xmlns:r="http://schemas.openxmlformats.org/officeDocument/2006/relationships" id="259" r:id="R49240cc4c02347fc"/>
    <p:sldId xmlns:r="http://schemas.openxmlformats.org/officeDocument/2006/relationships" id="260" r:id="Rfa7a384f534c404f"/>
    <p:sldId xmlns:r="http://schemas.openxmlformats.org/officeDocument/2006/relationships" id="261" r:id="Rbfd440696f184917"/>
    <p:sldId xmlns:r="http://schemas.openxmlformats.org/officeDocument/2006/relationships" id="262" r:id="R15ab877041a84b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f0cf1a66b4a4b" /><Relationship Type="http://schemas.openxmlformats.org/officeDocument/2006/relationships/slide" Target="/ppt/slides/slide1.xml" Id="R74dad31165c64b97" /><Relationship Type="http://schemas.openxmlformats.org/officeDocument/2006/relationships/slide" Target="/ppt/slides/slide2.xml" Id="R044cb29d2fca44fd" /><Relationship Type="http://schemas.openxmlformats.org/officeDocument/2006/relationships/slide" Target="/ppt/slides/slide3.xml" Id="R40a1ac6cd9984af1" /><Relationship Type="http://schemas.openxmlformats.org/officeDocument/2006/relationships/slide" Target="/ppt/slides/slide4.xml" Id="R49240cc4c02347fc" /><Relationship Type="http://schemas.openxmlformats.org/officeDocument/2006/relationships/slide" Target="/ppt/slides/slide5.xml" Id="Rfa7a384f534c404f" /><Relationship Type="http://schemas.openxmlformats.org/officeDocument/2006/relationships/slide" Target="/ppt/slides/slide6.xml" Id="Rbfd440696f184917" /><Relationship Type="http://schemas.openxmlformats.org/officeDocument/2006/relationships/slide" Target="/ppt/slides/slide7.xml" Id="R15ab877041a84b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a3dc983354a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c8837a98f4b41" /><Relationship Type="http://schemas.openxmlformats.org/officeDocument/2006/relationships/theme" Target="/ppt/slideMasters/theme/theme1.xml" Id="Rae0885c146ce49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dc8837a98f4b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40962455643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73ec56d8f48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81eccc9fc46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05937663c42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bf22d5b2b47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2b2ee4b3943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fd9e0a6a547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 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4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674 350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23 718 550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23 913 241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JAKOB KNUTSEN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 JONNY KNUTSEN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820 060 202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