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e20f72e2314f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b6674935534c0d"/>
  </p:sldMasterIdLst>
  <p:sldIdLst>
    <p:sldId xmlns:r="http://schemas.openxmlformats.org/officeDocument/2006/relationships" id="256" r:id="R1e0f09f0c7cc4c3a"/>
    <p:sldId xmlns:r="http://schemas.openxmlformats.org/officeDocument/2006/relationships" id="257" r:id="R70a64ed15be24748"/>
    <p:sldId xmlns:r="http://schemas.openxmlformats.org/officeDocument/2006/relationships" id="258" r:id="R91c74cb1df3440d0"/>
    <p:sldId xmlns:r="http://schemas.openxmlformats.org/officeDocument/2006/relationships" id="259" r:id="R48b306c3e0874ae2"/>
    <p:sldId xmlns:r="http://schemas.openxmlformats.org/officeDocument/2006/relationships" id="260" r:id="R804c43f686f74d18"/>
    <p:sldId xmlns:r="http://schemas.openxmlformats.org/officeDocument/2006/relationships" id="261" r:id="R6e4b64b1b9104e2f"/>
    <p:sldId xmlns:r="http://schemas.openxmlformats.org/officeDocument/2006/relationships" id="262" r:id="R8c65f96d9c1243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6674935534c0d" /><Relationship Type="http://schemas.openxmlformats.org/officeDocument/2006/relationships/slide" Target="/ppt/slides/slide1.xml" Id="R1e0f09f0c7cc4c3a" /><Relationship Type="http://schemas.openxmlformats.org/officeDocument/2006/relationships/slide" Target="/ppt/slides/slide2.xml" Id="R70a64ed15be24748" /><Relationship Type="http://schemas.openxmlformats.org/officeDocument/2006/relationships/slide" Target="/ppt/slides/slide3.xml" Id="R91c74cb1df3440d0" /><Relationship Type="http://schemas.openxmlformats.org/officeDocument/2006/relationships/slide" Target="/ppt/slides/slide4.xml" Id="R48b306c3e0874ae2" /><Relationship Type="http://schemas.openxmlformats.org/officeDocument/2006/relationships/slide" Target="/ppt/slides/slide5.xml" Id="R804c43f686f74d18" /><Relationship Type="http://schemas.openxmlformats.org/officeDocument/2006/relationships/slide" Target="/ppt/slides/slide6.xml" Id="R6e4b64b1b9104e2f" /><Relationship Type="http://schemas.openxmlformats.org/officeDocument/2006/relationships/slide" Target="/ppt/slides/slide7.xml" Id="R8c65f96d9c1243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1128ddba04e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465fa53154e22" /><Relationship Type="http://schemas.openxmlformats.org/officeDocument/2006/relationships/theme" Target="/ppt/slideMasters/theme/theme1.xml" Id="Rf48cd2f8a51840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4465fa53154e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2823e7a044f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da28d147247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c8e84211b45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1e4c1256047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ffd8391dc40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11f9c24554c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3ac8a314f44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VEGARD SPITEN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SPITEN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SPITEN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SPITEN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SPITEN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SPITEN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1 799 938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69 052 243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72 082 658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SPITEN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SPITEN VEGARD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SPITEN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Wernerløkka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3612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820 072 022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SPITEN AS</a:t>
            </a:r>
          </a:p>
        </p:txBody>
      </p:sp>
    </p:spTree>
  </p:cSld>
  <p:clrMapOvr>
    <a:masterClrMapping xmlns:a="http://schemas.openxmlformats.org/drawingml/2006/main"/>
  </p:clrMapOvr>
</p:sld>
</file>