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8edd1b1a4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1ee97dd9a410d"/>
  </p:sldMasterIdLst>
  <p:sldIdLst>
    <p:sldId xmlns:r="http://schemas.openxmlformats.org/officeDocument/2006/relationships" id="256" r:id="R64a627d49f544c56"/>
    <p:sldId xmlns:r="http://schemas.openxmlformats.org/officeDocument/2006/relationships" id="257" r:id="Rdab36d321d0d4749"/>
    <p:sldId xmlns:r="http://schemas.openxmlformats.org/officeDocument/2006/relationships" id="258" r:id="Rb1cc0a6f7ca249e8"/>
    <p:sldId xmlns:r="http://schemas.openxmlformats.org/officeDocument/2006/relationships" id="259" r:id="R5f4bc25839114f14"/>
    <p:sldId xmlns:r="http://schemas.openxmlformats.org/officeDocument/2006/relationships" id="260" r:id="Rcac324515d194586"/>
    <p:sldId xmlns:r="http://schemas.openxmlformats.org/officeDocument/2006/relationships" id="261" r:id="R43ca78d4fb3f4475"/>
    <p:sldId xmlns:r="http://schemas.openxmlformats.org/officeDocument/2006/relationships" id="262" r:id="Ra47f25402b36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1ee97dd9a410d" /><Relationship Type="http://schemas.openxmlformats.org/officeDocument/2006/relationships/slide" Target="/ppt/slides/slide1.xml" Id="R64a627d49f544c56" /><Relationship Type="http://schemas.openxmlformats.org/officeDocument/2006/relationships/slide" Target="/ppt/slides/slide2.xml" Id="Rdab36d321d0d4749" /><Relationship Type="http://schemas.openxmlformats.org/officeDocument/2006/relationships/slide" Target="/ppt/slides/slide3.xml" Id="Rb1cc0a6f7ca249e8" /><Relationship Type="http://schemas.openxmlformats.org/officeDocument/2006/relationships/slide" Target="/ppt/slides/slide4.xml" Id="R5f4bc25839114f14" /><Relationship Type="http://schemas.openxmlformats.org/officeDocument/2006/relationships/slide" Target="/ppt/slides/slide5.xml" Id="Rcac324515d194586" /><Relationship Type="http://schemas.openxmlformats.org/officeDocument/2006/relationships/slide" Target="/ppt/slides/slide6.xml" Id="R43ca78d4fb3f4475" /><Relationship Type="http://schemas.openxmlformats.org/officeDocument/2006/relationships/slide" Target="/ppt/slides/slide7.xml" Id="Ra47f25402b36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f8d6667cb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d7deef8d4917" /><Relationship Type="http://schemas.openxmlformats.org/officeDocument/2006/relationships/theme" Target="/ppt/slideMasters/theme/theme1.xml" Id="Rf5267a4cbb92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cd7deef8d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499d90a8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139c774c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6f7f7697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1a9ae0a3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66c6e2218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9ea9c2535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eb0290b6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