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bf9b2829a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8ad12c3354476"/>
  </p:sldMasterIdLst>
  <p:sldIdLst>
    <p:sldId xmlns:r="http://schemas.openxmlformats.org/officeDocument/2006/relationships" id="256" r:id="R24a324ac28054dfe"/>
    <p:sldId xmlns:r="http://schemas.openxmlformats.org/officeDocument/2006/relationships" id="257" r:id="R43afb2d5bce24145"/>
    <p:sldId xmlns:r="http://schemas.openxmlformats.org/officeDocument/2006/relationships" id="258" r:id="R5d34abf856fc4f73"/>
    <p:sldId xmlns:r="http://schemas.openxmlformats.org/officeDocument/2006/relationships" id="259" r:id="R15bb588938a64aa0"/>
    <p:sldId xmlns:r="http://schemas.openxmlformats.org/officeDocument/2006/relationships" id="260" r:id="Rdfb223d6e11d4554"/>
    <p:sldId xmlns:r="http://schemas.openxmlformats.org/officeDocument/2006/relationships" id="261" r:id="R3f7071f72cf8467d"/>
    <p:sldId xmlns:r="http://schemas.openxmlformats.org/officeDocument/2006/relationships" id="262" r:id="Rb26c5740e285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8ad12c3354476" /><Relationship Type="http://schemas.openxmlformats.org/officeDocument/2006/relationships/slide" Target="/ppt/slides/slide1.xml" Id="R24a324ac28054dfe" /><Relationship Type="http://schemas.openxmlformats.org/officeDocument/2006/relationships/slide" Target="/ppt/slides/slide2.xml" Id="R43afb2d5bce24145" /><Relationship Type="http://schemas.openxmlformats.org/officeDocument/2006/relationships/slide" Target="/ppt/slides/slide3.xml" Id="R5d34abf856fc4f73" /><Relationship Type="http://schemas.openxmlformats.org/officeDocument/2006/relationships/slide" Target="/ppt/slides/slide4.xml" Id="R15bb588938a64aa0" /><Relationship Type="http://schemas.openxmlformats.org/officeDocument/2006/relationships/slide" Target="/ppt/slides/slide5.xml" Id="Rdfb223d6e11d4554" /><Relationship Type="http://schemas.openxmlformats.org/officeDocument/2006/relationships/slide" Target="/ppt/slides/slide6.xml" Id="R3f7071f72cf8467d" /><Relationship Type="http://schemas.openxmlformats.org/officeDocument/2006/relationships/slide" Target="/ppt/slides/slide7.xml" Id="Rb26c5740e285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dbc277b09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f5f01eb44a62" /><Relationship Type="http://schemas.openxmlformats.org/officeDocument/2006/relationships/theme" Target="/ppt/slideMasters/theme/theme1.xml" Id="Ra2d74f13e6f3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df5f01eb4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6417864df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523bbcec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9b7d3e9a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ad37d864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1a4f3dfe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553057b4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65f7ad472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ENØK-SYSTEMER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ENØK-SYSTEMER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25 415 636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ENØK SYSTEMER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Bredmyra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820 218 752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ENØK-SYSTEMER AS</a:t>
            </a:r>
          </a:p>
        </p:txBody>
      </p:sp>
    </p:spTree>
  </p:cSld>
  <p:clrMapOvr>
    <a:masterClrMapping xmlns:a="http://schemas.openxmlformats.org/drawingml/2006/main"/>
  </p:clrMapOvr>
</p:sld>
</file>