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3b1ff465d74a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5222b0d8194213"/>
  </p:sldMasterIdLst>
  <p:sldIdLst>
    <p:sldId xmlns:r="http://schemas.openxmlformats.org/officeDocument/2006/relationships" id="256" r:id="R846cd2b9521d4042"/>
    <p:sldId xmlns:r="http://schemas.openxmlformats.org/officeDocument/2006/relationships" id="257" r:id="Rbfab8a22e1ec4e3e"/>
    <p:sldId xmlns:r="http://schemas.openxmlformats.org/officeDocument/2006/relationships" id="258" r:id="R322cd61fe2bc4b1b"/>
    <p:sldId xmlns:r="http://schemas.openxmlformats.org/officeDocument/2006/relationships" id="259" r:id="R8d3f141b54984c50"/>
    <p:sldId xmlns:r="http://schemas.openxmlformats.org/officeDocument/2006/relationships" id="260" r:id="Raab9706a244748a3"/>
    <p:sldId xmlns:r="http://schemas.openxmlformats.org/officeDocument/2006/relationships" id="261" r:id="Rb9293c2f7c6b42cd"/>
    <p:sldId xmlns:r="http://schemas.openxmlformats.org/officeDocument/2006/relationships" id="262" r:id="R220d7f491dfe47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5222b0d8194213" /><Relationship Type="http://schemas.openxmlformats.org/officeDocument/2006/relationships/slide" Target="/ppt/slides/slide1.xml" Id="R846cd2b9521d4042" /><Relationship Type="http://schemas.openxmlformats.org/officeDocument/2006/relationships/slide" Target="/ppt/slides/slide2.xml" Id="Rbfab8a22e1ec4e3e" /><Relationship Type="http://schemas.openxmlformats.org/officeDocument/2006/relationships/slide" Target="/ppt/slides/slide3.xml" Id="R322cd61fe2bc4b1b" /><Relationship Type="http://schemas.openxmlformats.org/officeDocument/2006/relationships/slide" Target="/ppt/slides/slide4.xml" Id="R8d3f141b54984c50" /><Relationship Type="http://schemas.openxmlformats.org/officeDocument/2006/relationships/slide" Target="/ppt/slides/slide5.xml" Id="Raab9706a244748a3" /><Relationship Type="http://schemas.openxmlformats.org/officeDocument/2006/relationships/slide" Target="/ppt/slides/slide6.xml" Id="Rb9293c2f7c6b42cd" /><Relationship Type="http://schemas.openxmlformats.org/officeDocument/2006/relationships/slide" Target="/ppt/slides/slide7.xml" Id="R220d7f491dfe47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57ebb5ccaf47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16ffcece943bf" /><Relationship Type="http://schemas.openxmlformats.org/officeDocument/2006/relationships/theme" Target="/ppt/slideMasters/theme/theme1.xml" Id="Ra438ed5f32c444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b16ffcece943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b414db7ae4c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7e7071d3948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5002c73194c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9ec51d4144b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4b79ee44046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f134d65f543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cb8b258924a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PILEGÅRDEN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PILEGÅRDEN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PILEGÅRDEN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PILEGÅRDEN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PILEGÅRDEN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PILEGÅRDEN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306 780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−242 391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179 073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9 297 158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9 495 207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PILEGÅRDEN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KRAGERUD ROLF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PILEGÅRDEN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v/Kragerud, Slemdalsveien 81C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14 82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rolf@kragerud.no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820 232 992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PILEGÅRDEN AS</a:t>
            </a:r>
          </a:p>
        </p:txBody>
      </p:sp>
    </p:spTree>
  </p:cSld>
  <p:clrMapOvr>
    <a:masterClrMapping xmlns:a="http://schemas.openxmlformats.org/drawingml/2006/main"/>
  </p:clrMapOvr>
</p:sld>
</file>