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1a93c0273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647af565f4438"/>
  </p:sldMasterIdLst>
  <p:sldIdLst>
    <p:sldId xmlns:r="http://schemas.openxmlformats.org/officeDocument/2006/relationships" id="256" r:id="R8a9bdb66eae64b41"/>
    <p:sldId xmlns:r="http://schemas.openxmlformats.org/officeDocument/2006/relationships" id="257" r:id="R102bf562ed09445f"/>
    <p:sldId xmlns:r="http://schemas.openxmlformats.org/officeDocument/2006/relationships" id="258" r:id="R53f65179b8e6492f"/>
    <p:sldId xmlns:r="http://schemas.openxmlformats.org/officeDocument/2006/relationships" id="259" r:id="Rf08f11dc03994c25"/>
    <p:sldId xmlns:r="http://schemas.openxmlformats.org/officeDocument/2006/relationships" id="260" r:id="R4aed35ec0a3c4482"/>
    <p:sldId xmlns:r="http://schemas.openxmlformats.org/officeDocument/2006/relationships" id="261" r:id="R09c69e4c74084c0e"/>
    <p:sldId xmlns:r="http://schemas.openxmlformats.org/officeDocument/2006/relationships" id="262" r:id="R8260b847977e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647af565f4438" /><Relationship Type="http://schemas.openxmlformats.org/officeDocument/2006/relationships/slide" Target="/ppt/slides/slide1.xml" Id="R8a9bdb66eae64b41" /><Relationship Type="http://schemas.openxmlformats.org/officeDocument/2006/relationships/slide" Target="/ppt/slides/slide2.xml" Id="R102bf562ed09445f" /><Relationship Type="http://schemas.openxmlformats.org/officeDocument/2006/relationships/slide" Target="/ppt/slides/slide3.xml" Id="R53f65179b8e6492f" /><Relationship Type="http://schemas.openxmlformats.org/officeDocument/2006/relationships/slide" Target="/ppt/slides/slide4.xml" Id="Rf08f11dc03994c25" /><Relationship Type="http://schemas.openxmlformats.org/officeDocument/2006/relationships/slide" Target="/ppt/slides/slide5.xml" Id="R4aed35ec0a3c4482" /><Relationship Type="http://schemas.openxmlformats.org/officeDocument/2006/relationships/slide" Target="/ppt/slides/slide6.xml" Id="R09c69e4c74084c0e" /><Relationship Type="http://schemas.openxmlformats.org/officeDocument/2006/relationships/slide" Target="/ppt/slides/slide7.xml" Id="R8260b847977e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76b1772fa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e3703883b4317" /><Relationship Type="http://schemas.openxmlformats.org/officeDocument/2006/relationships/theme" Target="/ppt/slideMasters/theme/theme1.xml" Id="Rf6f8a6175e7f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e3703883b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5424497d0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3942e83b7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f910a133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bb08571de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ea0ad8107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98f5226e8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f40405fd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1 662 801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50 847 022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ANGVIK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820 282 582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INVEST AS</a:t>
            </a:r>
          </a:p>
        </p:txBody>
      </p:sp>
    </p:spTree>
  </p:cSld>
  <p:clrMapOvr>
    <a:masterClrMapping xmlns:a="http://schemas.openxmlformats.org/drawingml/2006/main"/>
  </p:clrMapOvr>
</p:sld>
</file>