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4c9f90b49349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71d194306c4300"/>
  </p:sldMasterIdLst>
  <p:sldIdLst>
    <p:sldId xmlns:r="http://schemas.openxmlformats.org/officeDocument/2006/relationships" id="256" r:id="R264b9d9ab805444d"/>
    <p:sldId xmlns:r="http://schemas.openxmlformats.org/officeDocument/2006/relationships" id="257" r:id="R2a654802a8b647da"/>
    <p:sldId xmlns:r="http://schemas.openxmlformats.org/officeDocument/2006/relationships" id="258" r:id="R18099b5c1d0441da"/>
    <p:sldId xmlns:r="http://schemas.openxmlformats.org/officeDocument/2006/relationships" id="259" r:id="Reea0d3e8a90d4733"/>
    <p:sldId xmlns:r="http://schemas.openxmlformats.org/officeDocument/2006/relationships" id="260" r:id="R5c85ff32c2ae408c"/>
    <p:sldId xmlns:r="http://schemas.openxmlformats.org/officeDocument/2006/relationships" id="261" r:id="Rf059367677d742da"/>
    <p:sldId xmlns:r="http://schemas.openxmlformats.org/officeDocument/2006/relationships" id="262" r:id="Rf556d36838e942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1d194306c4300" /><Relationship Type="http://schemas.openxmlformats.org/officeDocument/2006/relationships/slide" Target="/ppt/slides/slide1.xml" Id="R264b9d9ab805444d" /><Relationship Type="http://schemas.openxmlformats.org/officeDocument/2006/relationships/slide" Target="/ppt/slides/slide2.xml" Id="R2a654802a8b647da" /><Relationship Type="http://schemas.openxmlformats.org/officeDocument/2006/relationships/slide" Target="/ppt/slides/slide3.xml" Id="R18099b5c1d0441da" /><Relationship Type="http://schemas.openxmlformats.org/officeDocument/2006/relationships/slide" Target="/ppt/slides/slide4.xml" Id="Reea0d3e8a90d4733" /><Relationship Type="http://schemas.openxmlformats.org/officeDocument/2006/relationships/slide" Target="/ppt/slides/slide5.xml" Id="R5c85ff32c2ae408c" /><Relationship Type="http://schemas.openxmlformats.org/officeDocument/2006/relationships/slide" Target="/ppt/slides/slide6.xml" Id="Rf059367677d742da" /><Relationship Type="http://schemas.openxmlformats.org/officeDocument/2006/relationships/slide" Target="/ppt/slides/slide7.xml" Id="Rf556d36838e942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24632fa2284d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cd611c87f4f8d" /><Relationship Type="http://schemas.openxmlformats.org/officeDocument/2006/relationships/theme" Target="/ppt/slideMasters/theme/theme1.xml" Id="R2ee48ad37edf4f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cd611c87f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5ddd72e0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7b2dccf5548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b47dc46764a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1b7256191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7732f724a46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615774f9d49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7b58e8b4146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HELGHEIM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VVS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3 832 726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327 780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1 880 060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HELGHEIM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820 398 602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HELGHEIM VVS AS</a:t>
            </a:r>
          </a:p>
        </p:txBody>
      </p:sp>
    </p:spTree>
  </p:cSld>
  <p:clrMapOvr>
    <a:masterClrMapping xmlns:a="http://schemas.openxmlformats.org/drawingml/2006/main"/>
  </p:clrMapOvr>
</p:sld>
</file>