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674c51f96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d4586d15040f0"/>
  </p:sldMasterIdLst>
  <p:sldIdLst>
    <p:sldId xmlns:r="http://schemas.openxmlformats.org/officeDocument/2006/relationships" id="256" r:id="Re7e6fe679d9a4e16"/>
    <p:sldId xmlns:r="http://schemas.openxmlformats.org/officeDocument/2006/relationships" id="257" r:id="R16f17825bec14fa7"/>
    <p:sldId xmlns:r="http://schemas.openxmlformats.org/officeDocument/2006/relationships" id="258" r:id="Rdea6bff74e0d4cc9"/>
    <p:sldId xmlns:r="http://schemas.openxmlformats.org/officeDocument/2006/relationships" id="259" r:id="R064b07bb8a774465"/>
    <p:sldId xmlns:r="http://schemas.openxmlformats.org/officeDocument/2006/relationships" id="260" r:id="Rfa9feed7df1341f0"/>
    <p:sldId xmlns:r="http://schemas.openxmlformats.org/officeDocument/2006/relationships" id="261" r:id="Rc6bf8cfd02ba4d9b"/>
    <p:sldId xmlns:r="http://schemas.openxmlformats.org/officeDocument/2006/relationships" id="262" r:id="Rba45ed77176e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d4586d15040f0" /><Relationship Type="http://schemas.openxmlformats.org/officeDocument/2006/relationships/slide" Target="/ppt/slides/slide1.xml" Id="Re7e6fe679d9a4e16" /><Relationship Type="http://schemas.openxmlformats.org/officeDocument/2006/relationships/slide" Target="/ppt/slides/slide2.xml" Id="R16f17825bec14fa7" /><Relationship Type="http://schemas.openxmlformats.org/officeDocument/2006/relationships/slide" Target="/ppt/slides/slide3.xml" Id="Rdea6bff74e0d4cc9" /><Relationship Type="http://schemas.openxmlformats.org/officeDocument/2006/relationships/slide" Target="/ppt/slides/slide4.xml" Id="R064b07bb8a774465" /><Relationship Type="http://schemas.openxmlformats.org/officeDocument/2006/relationships/slide" Target="/ppt/slides/slide5.xml" Id="Rfa9feed7df1341f0" /><Relationship Type="http://schemas.openxmlformats.org/officeDocument/2006/relationships/slide" Target="/ppt/slides/slide6.xml" Id="Rc6bf8cfd02ba4d9b" /><Relationship Type="http://schemas.openxmlformats.org/officeDocument/2006/relationships/slide" Target="/ppt/slides/slide7.xml" Id="Rba45ed77176e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8b97e916b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ba8c5b894b32" /><Relationship Type="http://schemas.openxmlformats.org/officeDocument/2006/relationships/theme" Target="/ppt/slideMasters/theme/theme1.xml" Id="Rdbca661a9375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bba8c5b89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15b11ea2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72122b0db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7d8a1f255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043cd1b54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6b382996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2ae61e05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f7147ed8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B&amp;C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B&amp;C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B&amp;C NORWAY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B&amp;C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B&amp;C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B&amp;C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22 454 356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−1 814 177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−1 722 088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B&amp;C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BUILDING &amp; CONSTRUCTION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B&amp;C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820 425 022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B&amp;C NORWAY AS</a:t>
            </a:r>
          </a:p>
        </p:txBody>
      </p:sp>
    </p:spTree>
  </p:cSld>
  <p:clrMapOvr>
    <a:masterClrMapping xmlns:a="http://schemas.openxmlformats.org/drawingml/2006/main"/>
  </p:clrMapOvr>
</p:sld>
</file>