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59bf2c59b442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2599577ee243c8"/>
  </p:sldMasterIdLst>
  <p:sldIdLst>
    <p:sldId xmlns:r="http://schemas.openxmlformats.org/officeDocument/2006/relationships" id="256" r:id="R1afc92a2c9514a90"/>
    <p:sldId xmlns:r="http://schemas.openxmlformats.org/officeDocument/2006/relationships" id="257" r:id="Rccce2b36628c48fc"/>
    <p:sldId xmlns:r="http://schemas.openxmlformats.org/officeDocument/2006/relationships" id="258" r:id="Re170e23bca87492e"/>
    <p:sldId xmlns:r="http://schemas.openxmlformats.org/officeDocument/2006/relationships" id="259" r:id="Rf93071d3105b4c5d"/>
    <p:sldId xmlns:r="http://schemas.openxmlformats.org/officeDocument/2006/relationships" id="260" r:id="R3e40f1412fc5490b"/>
    <p:sldId xmlns:r="http://schemas.openxmlformats.org/officeDocument/2006/relationships" id="261" r:id="R52d1a8d0edd04543"/>
    <p:sldId xmlns:r="http://schemas.openxmlformats.org/officeDocument/2006/relationships" id="262" r:id="R85b9895720384a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2599577ee243c8" /><Relationship Type="http://schemas.openxmlformats.org/officeDocument/2006/relationships/slide" Target="/ppt/slides/slide1.xml" Id="R1afc92a2c9514a90" /><Relationship Type="http://schemas.openxmlformats.org/officeDocument/2006/relationships/slide" Target="/ppt/slides/slide2.xml" Id="Rccce2b36628c48fc" /><Relationship Type="http://schemas.openxmlformats.org/officeDocument/2006/relationships/slide" Target="/ppt/slides/slide3.xml" Id="Re170e23bca87492e" /><Relationship Type="http://schemas.openxmlformats.org/officeDocument/2006/relationships/slide" Target="/ppt/slides/slide4.xml" Id="Rf93071d3105b4c5d" /><Relationship Type="http://schemas.openxmlformats.org/officeDocument/2006/relationships/slide" Target="/ppt/slides/slide5.xml" Id="R3e40f1412fc5490b" /><Relationship Type="http://schemas.openxmlformats.org/officeDocument/2006/relationships/slide" Target="/ppt/slides/slide6.xml" Id="R52d1a8d0edd04543" /><Relationship Type="http://schemas.openxmlformats.org/officeDocument/2006/relationships/slide" Target="/ppt/slides/slide7.xml" Id="R85b9895720384a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62ebba481f4d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670dfff90401c" /><Relationship Type="http://schemas.openxmlformats.org/officeDocument/2006/relationships/theme" Target="/ppt/slideMasters/theme/theme1.xml" Id="R2aca78c3c1a241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2670dfff9040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aaa579df64d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b881e345746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c8f4154424a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39161df9e4d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eb8d27e7f4c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7feb198fc4e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f3fcbb9c446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 E MORKEN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E MORKEN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 E MORKEN AS ble etablert [år] og holder til i Skaun.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E MORKEN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E MORKEN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E MORKEN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290 160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−78 435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582 326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E MORKEN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MORKEN SVEIN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E MORKEN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Melbyvegen 890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7357 Skaun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820 469 372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 E MORKEN AS</a:t>
            </a:r>
          </a:p>
        </p:txBody>
      </p:sp>
    </p:spTree>
  </p:cSld>
  <p:clrMapOvr>
    <a:masterClrMapping xmlns:a="http://schemas.openxmlformats.org/drawingml/2006/main"/>
  </p:clrMapOvr>
</p:sld>
</file>