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44a0b8c7c4e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7cccecab641ad"/>
  </p:sldMasterIdLst>
  <p:sldIdLst>
    <p:sldId xmlns:r="http://schemas.openxmlformats.org/officeDocument/2006/relationships" id="256" r:id="R594649b0ccd44a97"/>
    <p:sldId xmlns:r="http://schemas.openxmlformats.org/officeDocument/2006/relationships" id="257" r:id="Rb2ff02aa7d2642f6"/>
    <p:sldId xmlns:r="http://schemas.openxmlformats.org/officeDocument/2006/relationships" id="258" r:id="Rb5191ad366bf46f8"/>
    <p:sldId xmlns:r="http://schemas.openxmlformats.org/officeDocument/2006/relationships" id="259" r:id="R40bfc46a47e7495a"/>
    <p:sldId xmlns:r="http://schemas.openxmlformats.org/officeDocument/2006/relationships" id="260" r:id="R496b6f3d62264746"/>
    <p:sldId xmlns:r="http://schemas.openxmlformats.org/officeDocument/2006/relationships" id="261" r:id="R6a527e270d634890"/>
    <p:sldId xmlns:r="http://schemas.openxmlformats.org/officeDocument/2006/relationships" id="262" r:id="R425b2a187ace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7cccecab641ad" /><Relationship Type="http://schemas.openxmlformats.org/officeDocument/2006/relationships/slide" Target="/ppt/slides/slide1.xml" Id="R594649b0ccd44a97" /><Relationship Type="http://schemas.openxmlformats.org/officeDocument/2006/relationships/slide" Target="/ppt/slides/slide2.xml" Id="Rb2ff02aa7d2642f6" /><Relationship Type="http://schemas.openxmlformats.org/officeDocument/2006/relationships/slide" Target="/ppt/slides/slide3.xml" Id="Rb5191ad366bf46f8" /><Relationship Type="http://schemas.openxmlformats.org/officeDocument/2006/relationships/slide" Target="/ppt/slides/slide4.xml" Id="R40bfc46a47e7495a" /><Relationship Type="http://schemas.openxmlformats.org/officeDocument/2006/relationships/slide" Target="/ppt/slides/slide5.xml" Id="R496b6f3d62264746" /><Relationship Type="http://schemas.openxmlformats.org/officeDocument/2006/relationships/slide" Target="/ppt/slides/slide6.xml" Id="R6a527e270d634890" /><Relationship Type="http://schemas.openxmlformats.org/officeDocument/2006/relationships/slide" Target="/ppt/slides/slide7.xml" Id="R425b2a187ace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63c50edd3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9217f63404c12" /><Relationship Type="http://schemas.openxmlformats.org/officeDocument/2006/relationships/theme" Target="/ppt/slideMasters/theme/theme1.xml" Id="R2b892c766d5d40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9217f63404c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a562a0dde45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00c0ddc2a40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31032b01c40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7bf412b52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656e352b7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34dee2067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514c1437243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STEINGARDEN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4 560 411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5 854 345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LENDE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MARION LENDE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Edlands veg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820 469 402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STEINGARDEN AS</a:t>
            </a:r>
          </a:p>
        </p:txBody>
      </p:sp>
    </p:spTree>
  </p:cSld>
  <p:clrMapOvr>
    <a:masterClrMapping xmlns:a="http://schemas.openxmlformats.org/drawingml/2006/main"/>
  </p:clrMapOvr>
</p:sld>
</file>