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bdb0014ad044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f30a9081a24424"/>
  </p:sldMasterIdLst>
  <p:sldIdLst>
    <p:sldId xmlns:r="http://schemas.openxmlformats.org/officeDocument/2006/relationships" id="256" r:id="R68b98bc49df14caf"/>
    <p:sldId xmlns:r="http://schemas.openxmlformats.org/officeDocument/2006/relationships" id="257" r:id="Rf503f42a3fcd4821"/>
    <p:sldId xmlns:r="http://schemas.openxmlformats.org/officeDocument/2006/relationships" id="258" r:id="R200c40a0634e49dd"/>
    <p:sldId xmlns:r="http://schemas.openxmlformats.org/officeDocument/2006/relationships" id="259" r:id="R758a9a5bd60d4337"/>
    <p:sldId xmlns:r="http://schemas.openxmlformats.org/officeDocument/2006/relationships" id="260" r:id="R6c7d4e5e5f6e4d44"/>
    <p:sldId xmlns:r="http://schemas.openxmlformats.org/officeDocument/2006/relationships" id="261" r:id="Rc4215889ae4445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30a9081a24424" /><Relationship Type="http://schemas.openxmlformats.org/officeDocument/2006/relationships/slide" Target="/ppt/slides/slide1.xml" Id="R68b98bc49df14caf" /><Relationship Type="http://schemas.openxmlformats.org/officeDocument/2006/relationships/slide" Target="/ppt/slides/slide2.xml" Id="Rf503f42a3fcd4821" /><Relationship Type="http://schemas.openxmlformats.org/officeDocument/2006/relationships/slide" Target="/ppt/slides/slide3.xml" Id="R200c40a0634e49dd" /><Relationship Type="http://schemas.openxmlformats.org/officeDocument/2006/relationships/slide" Target="/ppt/slides/slide4.xml" Id="R758a9a5bd60d4337" /><Relationship Type="http://schemas.openxmlformats.org/officeDocument/2006/relationships/slide" Target="/ppt/slides/slide5.xml" Id="R6c7d4e5e5f6e4d44" /><Relationship Type="http://schemas.openxmlformats.org/officeDocument/2006/relationships/slide" Target="/ppt/slides/slide6.xml" Id="Rc4215889ae4445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68d59942d48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eae0fd1cc4aa1" /><Relationship Type="http://schemas.openxmlformats.org/officeDocument/2006/relationships/theme" Target="/ppt/slideMasters/theme/theme1.xml" Id="R7671c244eb1a4a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deae0fd1cc4a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7ea758655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81338bc7e46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83f0bd85b47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3e67e0ec049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df21208494c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58ae8e2614f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O2S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O2S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O2S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O2S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O2S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O2S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Dampsaga allé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820 489 152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O2S HOLDING AS</a:t>
            </a:r>
          </a:p>
        </p:txBody>
      </p:sp>
    </p:spTree>
  </p:cSld>
  <p:clrMapOvr>
    <a:masterClrMapping xmlns:a="http://schemas.openxmlformats.org/drawingml/2006/main"/>
  </p:clrMapOvr>
</p:sld>
</file>