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39dc5db4445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cf99a741174cec"/>
  </p:sldMasterIdLst>
  <p:sldIdLst>
    <p:sldId xmlns:r="http://schemas.openxmlformats.org/officeDocument/2006/relationships" id="256" r:id="R6925035d7e0442d1"/>
    <p:sldId xmlns:r="http://schemas.openxmlformats.org/officeDocument/2006/relationships" id="257" r:id="Rf9b9daf94bba4a09"/>
    <p:sldId xmlns:r="http://schemas.openxmlformats.org/officeDocument/2006/relationships" id="258" r:id="Re1b405a026c44a92"/>
    <p:sldId xmlns:r="http://schemas.openxmlformats.org/officeDocument/2006/relationships" id="259" r:id="R27e120c9937a4a0f"/>
    <p:sldId xmlns:r="http://schemas.openxmlformats.org/officeDocument/2006/relationships" id="260" r:id="R0f87c85e865849bd"/>
    <p:sldId xmlns:r="http://schemas.openxmlformats.org/officeDocument/2006/relationships" id="261" r:id="R97e5fbc99a304010"/>
    <p:sldId xmlns:r="http://schemas.openxmlformats.org/officeDocument/2006/relationships" id="262" r:id="Raf342df9cf004d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cf99a741174cec" /><Relationship Type="http://schemas.openxmlformats.org/officeDocument/2006/relationships/slide" Target="/ppt/slides/slide1.xml" Id="R6925035d7e0442d1" /><Relationship Type="http://schemas.openxmlformats.org/officeDocument/2006/relationships/slide" Target="/ppt/slides/slide2.xml" Id="Rf9b9daf94bba4a09" /><Relationship Type="http://schemas.openxmlformats.org/officeDocument/2006/relationships/slide" Target="/ppt/slides/slide3.xml" Id="Re1b405a026c44a92" /><Relationship Type="http://schemas.openxmlformats.org/officeDocument/2006/relationships/slide" Target="/ppt/slides/slide4.xml" Id="R27e120c9937a4a0f" /><Relationship Type="http://schemas.openxmlformats.org/officeDocument/2006/relationships/slide" Target="/ppt/slides/slide5.xml" Id="R0f87c85e865849bd" /><Relationship Type="http://schemas.openxmlformats.org/officeDocument/2006/relationships/slide" Target="/ppt/slides/slide6.xml" Id="R97e5fbc99a304010" /><Relationship Type="http://schemas.openxmlformats.org/officeDocument/2006/relationships/slide" Target="/ppt/slides/slide7.xml" Id="Raf342df9cf004d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3765286bf4f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e53142d24ee8" /><Relationship Type="http://schemas.openxmlformats.org/officeDocument/2006/relationships/theme" Target="/ppt/slideMasters/theme/theme1.xml" Id="R526f164f651548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d1e53142d24e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d6a407cda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4b02baaf644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f7baf2fdb4d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bed3c5cf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e218e46ef48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65b2fe05544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f6a9cd9ba46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BYGGLUND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102 089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1 110 447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BESKER VANDO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Strømsveien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820 489 462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BYGGLUND AS</a:t>
            </a:r>
          </a:p>
        </p:txBody>
      </p:sp>
    </p:spTree>
  </p:cSld>
  <p:clrMapOvr>
    <a:masterClrMapping xmlns:a="http://schemas.openxmlformats.org/drawingml/2006/main"/>
  </p:clrMapOvr>
</p:sld>
</file>