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8712de2f48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e542d5c21404f"/>
  </p:sldMasterIdLst>
  <p:sldIdLst>
    <p:sldId xmlns:r="http://schemas.openxmlformats.org/officeDocument/2006/relationships" id="256" r:id="R50ed3419f42b448a"/>
    <p:sldId xmlns:r="http://schemas.openxmlformats.org/officeDocument/2006/relationships" id="257" r:id="R3e3eac4fc9624b33"/>
    <p:sldId xmlns:r="http://schemas.openxmlformats.org/officeDocument/2006/relationships" id="258" r:id="Rf5b58db10f574ac3"/>
    <p:sldId xmlns:r="http://schemas.openxmlformats.org/officeDocument/2006/relationships" id="259" r:id="Rc3d2de52ca284570"/>
    <p:sldId xmlns:r="http://schemas.openxmlformats.org/officeDocument/2006/relationships" id="260" r:id="R2e537fae0b0446b9"/>
    <p:sldId xmlns:r="http://schemas.openxmlformats.org/officeDocument/2006/relationships" id="261" r:id="Rb959a7d41940441e"/>
    <p:sldId xmlns:r="http://schemas.openxmlformats.org/officeDocument/2006/relationships" id="262" r:id="Rddbf74e3d8b24a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e542d5c21404f" /><Relationship Type="http://schemas.openxmlformats.org/officeDocument/2006/relationships/slide" Target="/ppt/slides/slide1.xml" Id="R50ed3419f42b448a" /><Relationship Type="http://schemas.openxmlformats.org/officeDocument/2006/relationships/slide" Target="/ppt/slides/slide2.xml" Id="R3e3eac4fc9624b33" /><Relationship Type="http://schemas.openxmlformats.org/officeDocument/2006/relationships/slide" Target="/ppt/slides/slide3.xml" Id="Rf5b58db10f574ac3" /><Relationship Type="http://schemas.openxmlformats.org/officeDocument/2006/relationships/slide" Target="/ppt/slides/slide4.xml" Id="Rc3d2de52ca284570" /><Relationship Type="http://schemas.openxmlformats.org/officeDocument/2006/relationships/slide" Target="/ppt/slides/slide5.xml" Id="R2e537fae0b0446b9" /><Relationship Type="http://schemas.openxmlformats.org/officeDocument/2006/relationships/slide" Target="/ppt/slides/slide6.xml" Id="Rb959a7d41940441e" /><Relationship Type="http://schemas.openxmlformats.org/officeDocument/2006/relationships/slide" Target="/ppt/slides/slide7.xml" Id="Rddbf74e3d8b24a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276fd6a954c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2ce129d9e48da" /><Relationship Type="http://schemas.openxmlformats.org/officeDocument/2006/relationships/theme" Target="/ppt/slideMasters/theme/theme1.xml" Id="R0c20ce0269ad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52ce129d9e48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40804060942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21520998f45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aa02e47d243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5a65da96c43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8d4de099b46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572e9dc1e42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fbded6aaa41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HANDEL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HANDEL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HANDEL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HANDEL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HANDEL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HANDEL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4 209 449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22 562 866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36 490 825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HANDEL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SANDVIK  –  99,1 %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JACK HENRIK SANDVIK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 ROSE SANDVIK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HANDEL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820 514 882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HANDEL HOLDING AS</a:t>
            </a:r>
          </a:p>
        </p:txBody>
      </p:sp>
    </p:spTree>
  </p:cSld>
  <p:clrMapOvr>
    <a:masterClrMapping xmlns:a="http://schemas.openxmlformats.org/drawingml/2006/main"/>
  </p:clrMapOvr>
</p:sld>
</file>