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dafdb01c604b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bc272929584106"/>
  </p:sldMasterIdLst>
  <p:sldIdLst>
    <p:sldId xmlns:r="http://schemas.openxmlformats.org/officeDocument/2006/relationships" id="256" r:id="R77f8585d7f69475e"/>
    <p:sldId xmlns:r="http://schemas.openxmlformats.org/officeDocument/2006/relationships" id="257" r:id="Rc8feaef424ed43e3"/>
    <p:sldId xmlns:r="http://schemas.openxmlformats.org/officeDocument/2006/relationships" id="258" r:id="R3ecadc24859c446f"/>
    <p:sldId xmlns:r="http://schemas.openxmlformats.org/officeDocument/2006/relationships" id="259" r:id="Ra8b0ce882eac4a70"/>
    <p:sldId xmlns:r="http://schemas.openxmlformats.org/officeDocument/2006/relationships" id="260" r:id="R0ee05e03110f4ab3"/>
    <p:sldId xmlns:r="http://schemas.openxmlformats.org/officeDocument/2006/relationships" id="261" r:id="R6f99e73f99a34d7d"/>
    <p:sldId xmlns:r="http://schemas.openxmlformats.org/officeDocument/2006/relationships" id="262" r:id="R7eca3b0090d543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bc272929584106" /><Relationship Type="http://schemas.openxmlformats.org/officeDocument/2006/relationships/slide" Target="/ppt/slides/slide1.xml" Id="R77f8585d7f69475e" /><Relationship Type="http://schemas.openxmlformats.org/officeDocument/2006/relationships/slide" Target="/ppt/slides/slide2.xml" Id="Rc8feaef424ed43e3" /><Relationship Type="http://schemas.openxmlformats.org/officeDocument/2006/relationships/slide" Target="/ppt/slides/slide3.xml" Id="R3ecadc24859c446f" /><Relationship Type="http://schemas.openxmlformats.org/officeDocument/2006/relationships/slide" Target="/ppt/slides/slide4.xml" Id="Ra8b0ce882eac4a70" /><Relationship Type="http://schemas.openxmlformats.org/officeDocument/2006/relationships/slide" Target="/ppt/slides/slide5.xml" Id="R0ee05e03110f4ab3" /><Relationship Type="http://schemas.openxmlformats.org/officeDocument/2006/relationships/slide" Target="/ppt/slides/slide6.xml" Id="R6f99e73f99a34d7d" /><Relationship Type="http://schemas.openxmlformats.org/officeDocument/2006/relationships/slide" Target="/ppt/slides/slide7.xml" Id="R7eca3b0090d543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0aa29f51ed47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92ece5b6740c6" /><Relationship Type="http://schemas.openxmlformats.org/officeDocument/2006/relationships/theme" Target="/ppt/slideMasters/theme/theme1.xml" Id="Rde14adc3c90543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d92ece5b6740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31553a52248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7d6c77d2a4b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175a469cb49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2555f126d45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ba5b2286d42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28711774e47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c656fceb14a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ENIRTAK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ENIRTAK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ENIRTAK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ENIRTAK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ENIRTAK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ENIRTAK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156 525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171 271 188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191 448 709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ENIRTAK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KATRINE MARIE ANDRESEN ROALD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ENIRTAK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Rosenholmveien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820 557 662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ENIRTAK AS</a:t>
            </a:r>
          </a:p>
        </p:txBody>
      </p:sp>
    </p:spTree>
  </p:cSld>
  <p:clrMapOvr>
    <a:masterClrMapping xmlns:a="http://schemas.openxmlformats.org/drawingml/2006/main"/>
  </p:clrMapOvr>
</p:sld>
</file>