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d8c11d4d041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bcf2a173b43ab"/>
  </p:sldMasterIdLst>
  <p:sldIdLst>
    <p:sldId xmlns:r="http://schemas.openxmlformats.org/officeDocument/2006/relationships" id="256" r:id="R08c40c4d146b42d1"/>
    <p:sldId xmlns:r="http://schemas.openxmlformats.org/officeDocument/2006/relationships" id="257" r:id="R6a9b0146be314725"/>
    <p:sldId xmlns:r="http://schemas.openxmlformats.org/officeDocument/2006/relationships" id="258" r:id="Rb25144d2cccb46a9"/>
    <p:sldId xmlns:r="http://schemas.openxmlformats.org/officeDocument/2006/relationships" id="259" r:id="Rfbc5ae4222a24f30"/>
    <p:sldId xmlns:r="http://schemas.openxmlformats.org/officeDocument/2006/relationships" id="260" r:id="Ree02caf5708b4011"/>
    <p:sldId xmlns:r="http://schemas.openxmlformats.org/officeDocument/2006/relationships" id="261" r:id="R80ae1eb943044b31"/>
    <p:sldId xmlns:r="http://schemas.openxmlformats.org/officeDocument/2006/relationships" id="262" r:id="Rc9c4887eb9b4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bcf2a173b43ab" /><Relationship Type="http://schemas.openxmlformats.org/officeDocument/2006/relationships/slide" Target="/ppt/slides/slide1.xml" Id="R08c40c4d146b42d1" /><Relationship Type="http://schemas.openxmlformats.org/officeDocument/2006/relationships/slide" Target="/ppt/slides/slide2.xml" Id="R6a9b0146be314725" /><Relationship Type="http://schemas.openxmlformats.org/officeDocument/2006/relationships/slide" Target="/ppt/slides/slide3.xml" Id="Rb25144d2cccb46a9" /><Relationship Type="http://schemas.openxmlformats.org/officeDocument/2006/relationships/slide" Target="/ppt/slides/slide4.xml" Id="Rfbc5ae4222a24f30" /><Relationship Type="http://schemas.openxmlformats.org/officeDocument/2006/relationships/slide" Target="/ppt/slides/slide5.xml" Id="Ree02caf5708b4011" /><Relationship Type="http://schemas.openxmlformats.org/officeDocument/2006/relationships/slide" Target="/ppt/slides/slide6.xml" Id="R80ae1eb943044b31" /><Relationship Type="http://schemas.openxmlformats.org/officeDocument/2006/relationships/slide" Target="/ppt/slides/slide7.xml" Id="Rc9c4887eb9b4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1013a604c44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1075d70c64be4" /><Relationship Type="http://schemas.openxmlformats.org/officeDocument/2006/relationships/theme" Target="/ppt/slideMasters/theme/theme1.xml" Id="R68dbc7a504fb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1075d70c6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08e290f948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4671db7ae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48349bdbb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d6b3e9cca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b6a0af7b4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2d2150ae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c43a9d6c4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KEB INVEST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−177 944 024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416 372 654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425 471 146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KARL-ERIK BEKKEN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Erik Bekken, Fillingsnesveien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820 656 342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KEB INVEST AS</a:t>
            </a:r>
          </a:p>
        </p:txBody>
      </p:sp>
    </p:spTree>
  </p:cSld>
  <p:clrMapOvr>
    <a:masterClrMapping xmlns:a="http://schemas.openxmlformats.org/drawingml/2006/main"/>
  </p:clrMapOvr>
</p:sld>
</file>