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e1f63866bf4e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bced1b7b334be3"/>
  </p:sldMasterIdLst>
  <p:sldIdLst>
    <p:sldId xmlns:r="http://schemas.openxmlformats.org/officeDocument/2006/relationships" id="256" r:id="Rbb3dc67b8e484d2b"/>
    <p:sldId xmlns:r="http://schemas.openxmlformats.org/officeDocument/2006/relationships" id="257" r:id="Rb5f476fb9b6d4890"/>
    <p:sldId xmlns:r="http://schemas.openxmlformats.org/officeDocument/2006/relationships" id="258" r:id="R5d84027786d947ad"/>
    <p:sldId xmlns:r="http://schemas.openxmlformats.org/officeDocument/2006/relationships" id="259" r:id="Rde8bb35d6bb943b1"/>
    <p:sldId xmlns:r="http://schemas.openxmlformats.org/officeDocument/2006/relationships" id="260" r:id="R8ba00563daeb4161"/>
    <p:sldId xmlns:r="http://schemas.openxmlformats.org/officeDocument/2006/relationships" id="261" r:id="R656deecb711d4600"/>
    <p:sldId xmlns:r="http://schemas.openxmlformats.org/officeDocument/2006/relationships" id="262" r:id="R20fdb882c65a43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bced1b7b334be3" /><Relationship Type="http://schemas.openxmlformats.org/officeDocument/2006/relationships/slide" Target="/ppt/slides/slide1.xml" Id="Rbb3dc67b8e484d2b" /><Relationship Type="http://schemas.openxmlformats.org/officeDocument/2006/relationships/slide" Target="/ppt/slides/slide2.xml" Id="Rb5f476fb9b6d4890" /><Relationship Type="http://schemas.openxmlformats.org/officeDocument/2006/relationships/slide" Target="/ppt/slides/slide3.xml" Id="R5d84027786d947ad" /><Relationship Type="http://schemas.openxmlformats.org/officeDocument/2006/relationships/slide" Target="/ppt/slides/slide4.xml" Id="Rde8bb35d6bb943b1" /><Relationship Type="http://schemas.openxmlformats.org/officeDocument/2006/relationships/slide" Target="/ppt/slides/slide5.xml" Id="R8ba00563daeb4161" /><Relationship Type="http://schemas.openxmlformats.org/officeDocument/2006/relationships/slide" Target="/ppt/slides/slide6.xml" Id="R656deecb711d4600" /><Relationship Type="http://schemas.openxmlformats.org/officeDocument/2006/relationships/slide" Target="/ppt/slides/slide7.xml" Id="R20fdb882c65a43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90c9cace94b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f85dc218b455c" /><Relationship Type="http://schemas.openxmlformats.org/officeDocument/2006/relationships/theme" Target="/ppt/slideMasters/theme/theme1.xml" Id="Re923b40444ae43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bf85dc218b45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20cf49be944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2118d5d6f4b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391b2d37649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4e62ca5fe4b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8cee8103c49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071f793b54f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a6dca625c4f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NOCAP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NOCAP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3 329 076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3 339 076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LE-HANSEN NHUNG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Hoels vei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820 673 662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