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98680e8a7649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9954c4e92d4f26"/>
  </p:sldMasterIdLst>
  <p:sldIdLst>
    <p:sldId xmlns:r="http://schemas.openxmlformats.org/officeDocument/2006/relationships" id="256" r:id="Rcffa4a59a2454aa3"/>
    <p:sldId xmlns:r="http://schemas.openxmlformats.org/officeDocument/2006/relationships" id="257" r:id="R16117ead76604b6c"/>
    <p:sldId xmlns:r="http://schemas.openxmlformats.org/officeDocument/2006/relationships" id="258" r:id="Ra3aa0576598f4e8a"/>
    <p:sldId xmlns:r="http://schemas.openxmlformats.org/officeDocument/2006/relationships" id="259" r:id="Rfd5396c73ce3483b"/>
    <p:sldId xmlns:r="http://schemas.openxmlformats.org/officeDocument/2006/relationships" id="260" r:id="R55871ec4b16f45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954c4e92d4f26" /><Relationship Type="http://schemas.openxmlformats.org/officeDocument/2006/relationships/slide" Target="/ppt/slides/slide1.xml" Id="Rcffa4a59a2454aa3" /><Relationship Type="http://schemas.openxmlformats.org/officeDocument/2006/relationships/slide" Target="/ppt/slides/slide2.xml" Id="R16117ead76604b6c" /><Relationship Type="http://schemas.openxmlformats.org/officeDocument/2006/relationships/slide" Target="/ppt/slides/slide3.xml" Id="Ra3aa0576598f4e8a" /><Relationship Type="http://schemas.openxmlformats.org/officeDocument/2006/relationships/slide" Target="/ppt/slides/slide4.xml" Id="Rfd5396c73ce3483b" /><Relationship Type="http://schemas.openxmlformats.org/officeDocument/2006/relationships/slide" Target="/ppt/slides/slide5.xml" Id="R55871ec4b16f45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349429ff546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1694fa7844b67" /><Relationship Type="http://schemas.openxmlformats.org/officeDocument/2006/relationships/theme" Target="/ppt/slideMasters/theme/theme1.xml" Id="Rbfd82d2c8f844e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b1694fa7844b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65fc316bb46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cc2d7afce4c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7c59979f841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0a9e086c941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bf123fb4041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LILLESTRØM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LILLESTRØM KOMMUNE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93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postmottak@lillestrom.kommune.no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820 710 592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