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0c638e9a1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70c4ac69649d8"/>
  </p:sldMasterIdLst>
  <p:sldIdLst>
    <p:sldId xmlns:r="http://schemas.openxmlformats.org/officeDocument/2006/relationships" id="256" r:id="Rdb22ddde63af4b83"/>
    <p:sldId xmlns:r="http://schemas.openxmlformats.org/officeDocument/2006/relationships" id="257" r:id="R12bb603715fe42ee"/>
    <p:sldId xmlns:r="http://schemas.openxmlformats.org/officeDocument/2006/relationships" id="258" r:id="R85c289cd35f944f9"/>
    <p:sldId xmlns:r="http://schemas.openxmlformats.org/officeDocument/2006/relationships" id="259" r:id="Rc9e91afa306c41fd"/>
    <p:sldId xmlns:r="http://schemas.openxmlformats.org/officeDocument/2006/relationships" id="260" r:id="R18ee9475817c4fea"/>
    <p:sldId xmlns:r="http://schemas.openxmlformats.org/officeDocument/2006/relationships" id="261" r:id="R7d39211475ea4e1e"/>
    <p:sldId xmlns:r="http://schemas.openxmlformats.org/officeDocument/2006/relationships" id="262" r:id="R14ff2c8cf0b1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70c4ac69649d8" /><Relationship Type="http://schemas.openxmlformats.org/officeDocument/2006/relationships/slide" Target="/ppt/slides/slide1.xml" Id="Rdb22ddde63af4b83" /><Relationship Type="http://schemas.openxmlformats.org/officeDocument/2006/relationships/slide" Target="/ppt/slides/slide2.xml" Id="R12bb603715fe42ee" /><Relationship Type="http://schemas.openxmlformats.org/officeDocument/2006/relationships/slide" Target="/ppt/slides/slide3.xml" Id="R85c289cd35f944f9" /><Relationship Type="http://schemas.openxmlformats.org/officeDocument/2006/relationships/slide" Target="/ppt/slides/slide4.xml" Id="Rc9e91afa306c41fd" /><Relationship Type="http://schemas.openxmlformats.org/officeDocument/2006/relationships/slide" Target="/ppt/slides/slide5.xml" Id="R18ee9475817c4fea" /><Relationship Type="http://schemas.openxmlformats.org/officeDocument/2006/relationships/slide" Target="/ppt/slides/slide6.xml" Id="R7d39211475ea4e1e" /><Relationship Type="http://schemas.openxmlformats.org/officeDocument/2006/relationships/slide" Target="/ppt/slides/slide7.xml" Id="R14ff2c8cf0b1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bce1ee6c6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edb412c546a3" /><Relationship Type="http://schemas.openxmlformats.org/officeDocument/2006/relationships/theme" Target="/ppt/slideMasters/theme/theme1.xml" Id="R1c4fdd620d91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4edb412c5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1c09e8ac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730451df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b9c2049d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3cebb2a948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b91459d6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dc871def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78f8af3f6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ANLEGG AS ble etablert [år] og holder til i Vestre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8 221 536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3 971 717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6 315 199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MIKKEL ERIK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Paulsrudvegen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2653 Vestre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820 721 462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MB ANLEGG AS</a:t>
            </a:r>
          </a:p>
        </p:txBody>
      </p:sp>
    </p:spTree>
  </p:cSld>
  <p:clrMapOvr>
    <a:masterClrMapping xmlns:a="http://schemas.openxmlformats.org/drawingml/2006/main"/>
  </p:clrMapOvr>
</p:sld>
</file>