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68979f41ff41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f7d6faf1eb4034"/>
  </p:sldMasterIdLst>
  <p:sldIdLst>
    <p:sldId xmlns:r="http://schemas.openxmlformats.org/officeDocument/2006/relationships" id="256" r:id="Rf1f8184ecd4c488d"/>
    <p:sldId xmlns:r="http://schemas.openxmlformats.org/officeDocument/2006/relationships" id="257" r:id="R40a7369977df4fec"/>
    <p:sldId xmlns:r="http://schemas.openxmlformats.org/officeDocument/2006/relationships" id="258" r:id="R751d923ab8c64fba"/>
    <p:sldId xmlns:r="http://schemas.openxmlformats.org/officeDocument/2006/relationships" id="259" r:id="R6d8e3993bfb14e88"/>
    <p:sldId xmlns:r="http://schemas.openxmlformats.org/officeDocument/2006/relationships" id="260" r:id="R0aa64ba07f2d42a6"/>
    <p:sldId xmlns:r="http://schemas.openxmlformats.org/officeDocument/2006/relationships" id="261" r:id="R50d66dbd7e0845c2"/>
    <p:sldId xmlns:r="http://schemas.openxmlformats.org/officeDocument/2006/relationships" id="262" r:id="R370729c3345148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7d6faf1eb4034" /><Relationship Type="http://schemas.openxmlformats.org/officeDocument/2006/relationships/slide" Target="/ppt/slides/slide1.xml" Id="Rf1f8184ecd4c488d" /><Relationship Type="http://schemas.openxmlformats.org/officeDocument/2006/relationships/slide" Target="/ppt/slides/slide2.xml" Id="R40a7369977df4fec" /><Relationship Type="http://schemas.openxmlformats.org/officeDocument/2006/relationships/slide" Target="/ppt/slides/slide3.xml" Id="R751d923ab8c64fba" /><Relationship Type="http://schemas.openxmlformats.org/officeDocument/2006/relationships/slide" Target="/ppt/slides/slide4.xml" Id="R6d8e3993bfb14e88" /><Relationship Type="http://schemas.openxmlformats.org/officeDocument/2006/relationships/slide" Target="/ppt/slides/slide5.xml" Id="R0aa64ba07f2d42a6" /><Relationship Type="http://schemas.openxmlformats.org/officeDocument/2006/relationships/slide" Target="/ppt/slides/slide6.xml" Id="R50d66dbd7e0845c2" /><Relationship Type="http://schemas.openxmlformats.org/officeDocument/2006/relationships/slide" Target="/ppt/slides/slide7.xml" Id="R370729c3345148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4a38eeed845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3e5359aa4455d" /><Relationship Type="http://schemas.openxmlformats.org/officeDocument/2006/relationships/theme" Target="/ppt/slideMasters/theme/theme1.xml" Id="Rb42b1303999244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63e5359aa445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bb184589146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52da383da47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29feb2a1d49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4fc47652a4c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93930c27047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1171b31d74a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9eb16ae2341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TILKOMST 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TILKOMST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TILKOMST TEKNIKK AS ble etablert [år] og holder til i Ulset.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TILKOMST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TILKOMST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TILKOMST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31 824 282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−753 290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−1 609 179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6 121 854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TILKOMST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SOLIDENERGY GROUP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DOMMERSNES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TILKOMST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Åsamyrane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5116 Ulset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820 730 402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TILKOMST TEKNIKK AS</a:t>
            </a:r>
          </a:p>
        </p:txBody>
      </p:sp>
    </p:spTree>
  </p:cSld>
  <p:clrMapOvr>
    <a:masterClrMapping xmlns:a="http://schemas.openxmlformats.org/drawingml/2006/main"/>
  </p:clrMapOvr>
</p:sld>
</file>